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3" r:id="rId4"/>
    <p:sldMasterId id="2147488962" r:id="rId5"/>
    <p:sldMasterId id="2147484035" r:id="rId6"/>
    <p:sldMasterId id="2147484014" r:id="rId7"/>
    <p:sldMasterId id="2147483670" r:id="rId8"/>
    <p:sldMasterId id="2147483684" r:id="rId9"/>
    <p:sldMasterId id="2147488984" r:id="rId10"/>
  </p:sldMasterIdLst>
  <p:notesMasterIdLst>
    <p:notesMasterId r:id="rId26"/>
  </p:notesMasterIdLst>
  <p:sldIdLst>
    <p:sldId id="256" r:id="rId11"/>
    <p:sldId id="2076138574" r:id="rId12"/>
    <p:sldId id="2142532785" r:id="rId13"/>
    <p:sldId id="2076136565" r:id="rId14"/>
    <p:sldId id="2076138853" r:id="rId15"/>
    <p:sldId id="2076138019" r:id="rId16"/>
    <p:sldId id="2142532864" r:id="rId17"/>
    <p:sldId id="2142532867" r:id="rId18"/>
    <p:sldId id="2076138580" r:id="rId19"/>
    <p:sldId id="2142532868" r:id="rId20"/>
    <p:sldId id="2076138582" r:id="rId21"/>
    <p:sldId id="2076138483" r:id="rId22"/>
    <p:sldId id="261" r:id="rId23"/>
    <p:sldId id="2076138035" r:id="rId24"/>
    <p:sldId id="20761374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9FDB18-316C-803A-D0C1-C4684BAC2393}" name="Christien Gay" initials="CG" userId="S::chgay@microsoft.com::b7722763-6096-40a6-b4e9-ded1dd41564f" providerId="AD"/>
  <p188:author id="{59B39525-B645-D018-69EE-0A2E50B1968C}" name="YiTing Quek" initials="YQ" userId="S::yitquek@microsoft.com::1ea96cd7-db40-4bd6-86cf-c3162f1cfe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D41"/>
    <a:srgbClr val="FF9F52"/>
    <a:srgbClr val="FF9F53"/>
    <a:srgbClr val="FF7A5B"/>
    <a:srgbClr val="FF908E"/>
    <a:srgbClr val="FF785F"/>
    <a:srgbClr val="FFA258"/>
    <a:srgbClr val="FE933F"/>
    <a:srgbClr val="FDC2D2"/>
    <a:srgbClr val="2C63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63"/>
    <p:restoredTop sz="57200"/>
  </p:normalViewPr>
  <p:slideViewPr>
    <p:cSldViewPr snapToGrid="0">
      <p:cViewPr varScale="1">
        <p:scale>
          <a:sx n="125" d="100"/>
          <a:sy n="125" d="100"/>
        </p:scale>
        <p:origin x="1272" y="168"/>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13BE6-1F2D-423F-A8CB-AB77D3355618}" type="datetimeFigureOut">
              <a:rPr lang="en-US" smtClean="0"/>
              <a:t>9/25/21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A2150-3497-4CFA-96DE-EF0DE78420C2}" type="slidenum">
              <a:rPr lang="en-US" smtClean="0"/>
              <a:t>‹#›</a:t>
            </a:fld>
            <a:endParaRPr lang="en-US"/>
          </a:p>
        </p:txBody>
      </p:sp>
    </p:spTree>
    <p:extLst>
      <p:ext uri="{BB962C8B-B14F-4D97-AF65-F5344CB8AC3E}">
        <p14:creationId xmlns:p14="http://schemas.microsoft.com/office/powerpoint/2010/main" val="2893725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powerapps/powerapps-overview"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i-builder/overvie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Hey everyone - I'm Glendon, a Technology Specialist with the Microsoft Azure and Business Applications team in Singapore. </a:t>
            </a:r>
          </a:p>
          <a:p>
            <a:endParaRPr lang="en-SG" dirty="0"/>
          </a:p>
          <a:p>
            <a:r>
              <a:rPr lang="en-SG" dirty="0"/>
              <a:t>Welcome to the University Workshop Series – where we aim to introduce the interesting suite of Microsoft products and how we can make use of different tools to accelerate our personal projects – be it on school assignments or for work projects. </a:t>
            </a:r>
          </a:p>
          <a:p>
            <a:endParaRPr lang="en-SG" dirty="0"/>
          </a:p>
          <a:p>
            <a:r>
              <a:rPr lang="en-SG" dirty="0"/>
              <a:t>As the second workshop of our 3-part series, I will be bringing you through the world of the Microsoft Power Platform and AI Builder, and see how we can tap on low-code and no-code services to build equally capable applications and products. </a:t>
            </a:r>
          </a:p>
          <a:p>
            <a:endParaRPr lang="en-SG" dirty="0"/>
          </a:p>
          <a:p>
            <a:endParaRPr lang="en-SG" dirty="0"/>
          </a:p>
        </p:txBody>
      </p:sp>
      <p:sp>
        <p:nvSpPr>
          <p:cNvPr id="4" name="Slide Number Placeholder 3"/>
          <p:cNvSpPr>
            <a:spLocks noGrp="1"/>
          </p:cNvSpPr>
          <p:nvPr>
            <p:ph type="sldNum" sz="quarter" idx="5"/>
          </p:nvPr>
        </p:nvSpPr>
        <p:spPr/>
        <p:txBody>
          <a:bodyPr/>
          <a:lstStyle/>
          <a:p>
            <a:fld id="{B0BA2150-3497-4CFA-96DE-EF0DE78420C2}" type="slidenum">
              <a:rPr lang="en-US" smtClean="0"/>
              <a:t>1</a:t>
            </a:fld>
            <a:endParaRPr lang="en-US"/>
          </a:p>
        </p:txBody>
      </p:sp>
    </p:spTree>
    <p:extLst>
      <p:ext uri="{BB962C8B-B14F-4D97-AF65-F5344CB8AC3E}">
        <p14:creationId xmlns:p14="http://schemas.microsoft.com/office/powerpoint/2010/main" val="1378784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Now as I come to the end of the workshop, I’d like to share some helpful resources that I have prepared for this workshop.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In this public </a:t>
            </a:r>
            <a:r>
              <a:rPr kumimoji="0" lang="en-US" sz="1200" b="0" i="0" u="none" strike="noStrike" kern="0" cap="none" spc="0" normalizeH="0" baseline="0" noProof="0" dirty="0" err="1">
                <a:ln>
                  <a:noFill/>
                </a:ln>
                <a:solidFill>
                  <a:srgbClr val="353535"/>
                </a:solidFill>
                <a:effectLst/>
                <a:uLnTx/>
                <a:uFillTx/>
                <a:latin typeface="Segoe UI Semilight"/>
                <a:ea typeface="+mn-ea"/>
                <a:cs typeface="Segoe UI Semibold" panose="020B0702040204020203" pitchFamily="34" charset="0"/>
              </a:rPr>
              <a:t>Github</a:t>
            </a: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 repository, you can access this deck of slides, workshop solution files, sample data and images that we have used earlier.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fld id="{B0BA2150-3497-4CFA-96DE-EF0DE78420C2}" type="slidenum">
              <a:rPr lang="en-US" smtClean="0"/>
              <a:t>10</a:t>
            </a:fld>
            <a:endParaRPr lang="en-US"/>
          </a:p>
        </p:txBody>
      </p:sp>
    </p:spTree>
    <p:extLst>
      <p:ext uri="{BB962C8B-B14F-4D97-AF65-F5344CB8AC3E}">
        <p14:creationId xmlns:p14="http://schemas.microsoft.com/office/powerpoint/2010/main" val="454829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Most importantly, I have also prepared a step-by-step guide in the form of a word document that takes you through what we did earlier to build the 2 power applications. If you’d need to refer to it or pass it forward to a friend, please feel free to do so.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The live recording of this session will also be uploaded onto the repository at the soonest for your viewing and reference after the workshop. </a:t>
            </a:r>
          </a:p>
        </p:txBody>
      </p:sp>
      <p:sp>
        <p:nvSpPr>
          <p:cNvPr id="4" name="Slide Number Placeholder 3"/>
          <p:cNvSpPr>
            <a:spLocks noGrp="1"/>
          </p:cNvSpPr>
          <p:nvPr>
            <p:ph type="sldNum" sz="quarter" idx="5"/>
          </p:nvPr>
        </p:nvSpPr>
        <p:spPr/>
        <p:txBody>
          <a:bodyPr/>
          <a:lstStyle/>
          <a:p>
            <a:fld id="{B0BA2150-3497-4CFA-96DE-EF0DE78420C2}" type="slidenum">
              <a:rPr lang="en-US" smtClean="0"/>
              <a:t>11</a:t>
            </a:fld>
            <a:endParaRPr lang="en-US"/>
          </a:p>
        </p:txBody>
      </p:sp>
    </p:spTree>
    <p:extLst>
      <p:ext uri="{BB962C8B-B14F-4D97-AF65-F5344CB8AC3E}">
        <p14:creationId xmlns:p14="http://schemas.microsoft.com/office/powerpoint/2010/main" val="416456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 have come to the end of workshop 2 of the University Workshop Series – I hope you have gained value out of this session.</a:t>
            </a:r>
          </a:p>
          <a:p>
            <a:endParaRPr lang="en-US" dirty="0"/>
          </a:p>
          <a:p>
            <a:r>
              <a:rPr lang="en-US" dirty="0"/>
              <a:t>If you need any help, please don’t hesitate to reach out to me through </a:t>
            </a:r>
            <a:r>
              <a:rPr lang="en-US" dirty="0" err="1"/>
              <a:t>Linkedin</a:t>
            </a:r>
            <a:r>
              <a:rPr lang="en-US" dirty="0"/>
              <a:t>.</a:t>
            </a:r>
          </a:p>
          <a:p>
            <a:endParaRPr lang="en-US" dirty="0"/>
          </a:p>
          <a:p>
            <a:r>
              <a:rPr lang="en-US" dirty="0"/>
              <a:t>Thank you so much for your time and have a great day ahead – see you guys!</a:t>
            </a:r>
          </a:p>
        </p:txBody>
      </p:sp>
      <p:sp>
        <p:nvSpPr>
          <p:cNvPr id="4" name="Slide Number Placeholder 3"/>
          <p:cNvSpPr>
            <a:spLocks noGrp="1"/>
          </p:cNvSpPr>
          <p:nvPr>
            <p:ph type="sldNum" sz="quarter" idx="5"/>
          </p:nvPr>
        </p:nvSpPr>
        <p:spPr/>
        <p:txBody>
          <a:bodyPr/>
          <a:lstStyle/>
          <a:p>
            <a:fld id="{B0BA2150-3497-4CFA-96DE-EF0DE78420C2}" type="slidenum">
              <a:rPr lang="en-US" smtClean="0"/>
              <a:t>13</a:t>
            </a:fld>
            <a:endParaRPr lang="en-US"/>
          </a:p>
        </p:txBody>
      </p:sp>
    </p:spTree>
    <p:extLst>
      <p:ext uri="{BB962C8B-B14F-4D97-AF65-F5344CB8AC3E}">
        <p14:creationId xmlns:p14="http://schemas.microsoft.com/office/powerpoint/2010/main" val="2862442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initial schema is defined by the Common Data Model on Microsoft Dataverse. </a:t>
            </a:r>
          </a:p>
          <a:p>
            <a:r>
              <a:rPr lang="en-US" dirty="0"/>
              <a:t>The common data model simplifies data management and app development by unifying data into a known form and applying structural and to ensure consistency across multiple apps and deployments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9/25/21 10:29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439916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a:solidFill>
                <a:srgbClr val="383841"/>
              </a:solidFill>
              <a:effectLst/>
              <a:latin typeface="Open San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44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designed the workshop to be as follows for the next hour.</a:t>
            </a:r>
          </a:p>
          <a:p>
            <a:endParaRPr lang="en-US" dirty="0"/>
          </a:p>
          <a:p>
            <a:r>
              <a:rPr lang="en-US" dirty="0"/>
              <a:t>To kickstart the session, I’d begin by introducing what exactly is Microsoft Power Platform and the different services that it entails. I will briefly go through components such as the AI Builder and the Microsoft </a:t>
            </a:r>
            <a:r>
              <a:rPr lang="en-US" dirty="0" err="1"/>
              <a:t>Dataverse</a:t>
            </a:r>
            <a:r>
              <a:rPr lang="en-US" dirty="0"/>
              <a:t> – as we’d be using them for the later parts of the workshop.</a:t>
            </a:r>
          </a:p>
          <a:p>
            <a:endParaRPr lang="en-US" dirty="0"/>
          </a:p>
          <a:p>
            <a:r>
              <a:rPr lang="en-US" dirty="0"/>
              <a:t>After we get the theory out of the way, we’d jump straight into the Power Platform portal and start building. </a:t>
            </a:r>
          </a:p>
          <a:p>
            <a:endParaRPr lang="en-US" dirty="0"/>
          </a:p>
          <a:p>
            <a:r>
              <a:rPr lang="en-US" dirty="0"/>
              <a:t>We will begin by building 2 AI models – the first one is an Object Detection Model that takes in images of different green teas and is able to identify and </a:t>
            </a:r>
            <a:r>
              <a:rPr lang="en-US" dirty="0" err="1"/>
              <a:t>reconogise</a:t>
            </a:r>
            <a:r>
              <a:rPr lang="en-US" dirty="0"/>
              <a:t> the type of green tea that it perceives. Secondly, we will build a form processing model that is trained to extract certain entities within a sales invoice that we want, and is able to do so on a completely new invoice document. </a:t>
            </a:r>
          </a:p>
          <a:p>
            <a:endParaRPr lang="en-US" dirty="0"/>
          </a:p>
          <a:p>
            <a:r>
              <a:rPr lang="en-US" dirty="0"/>
              <a:t>After building the AI models, we will put them into good use by building 2 separate mobile and tablet applications that leverages on the model to introduce AI capabilities into our use-case. </a:t>
            </a:r>
          </a:p>
          <a:p>
            <a:endParaRPr lang="en-US" dirty="0"/>
          </a:p>
          <a:p>
            <a:r>
              <a:rPr lang="en-US" dirty="0"/>
              <a:t>I will then end off the workshop by going through some of the helpful resources that I have prepared that is relevant to the workshop today. </a:t>
            </a:r>
          </a:p>
          <a:p>
            <a:endParaRPr lang="en-US" dirty="0"/>
          </a:p>
          <a:p>
            <a:r>
              <a:rPr lang="en-US" dirty="0"/>
              <a:t>Without further ado, let’s begin! </a:t>
            </a:r>
          </a:p>
          <a:p>
            <a:endParaRPr lang="en-US" dirty="0"/>
          </a:p>
        </p:txBody>
      </p:sp>
      <p:sp>
        <p:nvSpPr>
          <p:cNvPr id="4" name="Slide Number Placeholder 3"/>
          <p:cNvSpPr>
            <a:spLocks noGrp="1"/>
          </p:cNvSpPr>
          <p:nvPr>
            <p:ph type="sldNum" sz="quarter" idx="5"/>
          </p:nvPr>
        </p:nvSpPr>
        <p:spPr/>
        <p:txBody>
          <a:bodyPr/>
          <a:lstStyle/>
          <a:p>
            <a:fld id="{B0BA2150-3497-4CFA-96DE-EF0DE78420C2}" type="slidenum">
              <a:rPr lang="en-US" smtClean="0"/>
              <a:t>2</a:t>
            </a:fld>
            <a:endParaRPr lang="en-US"/>
          </a:p>
        </p:txBody>
      </p:sp>
    </p:spTree>
    <p:extLst>
      <p:ext uri="{BB962C8B-B14F-4D97-AF65-F5344CB8AC3E}">
        <p14:creationId xmlns:p14="http://schemas.microsoft.com/office/powerpoint/2010/main" val="115657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So, what exactly is the power platform?</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The Power Platform is a group of products by Microsoft to develop and build complex business solutions, analyze and draw data visualizations, automate a business process, or build virtual agents for communication.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All these products offer a platform in which no code is required to build the applications.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These products are in the form of simple graphical user interface which can be used by any business users or citizen developers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The Microsoft power platform is made up of 4 main products: We have the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1) Power Apps are used to build powerful mobile apps and web apps for internal and external uses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2) Power Virtual Agents are used to develop flexible chatbots that can communicate with external customers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3) Power BI are used to analyze data from different data sources and build interactive dashboards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4) Finally, Power Automate is used to design automated workflows to reduce manual tasks.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Using the native integration between the 4 products, we can build sophisticated solutions to solve complex business problems without having to write a line of code.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Microsoft is also constantly adding additional capabilities to the Power Platform to improve its realms of possibilities and range of use-cases.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An example is the AI Builder, which allows us to bring the power of AI through a point-and-click experience, so we don’t need any coding or data science skills to access the power of AI into our apps and services.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As we can see – there are simply too many components to the Power Platform to cover within a one-hour workshop. Hence, we’d be focusing our time on building applications with Power Apps, building AI models without code with AI model – and finally leveraging Microsoft </a:t>
            </a:r>
            <a:r>
              <a:rPr lang="en-US" dirty="0" err="1"/>
              <a:t>dataverse</a:t>
            </a:r>
            <a:r>
              <a:rPr lang="en-US" dirty="0"/>
              <a:t> as our database layer for the solution.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Brings together 4 services to increase drive business value and increase ROI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to drive business processes through Power Apps, improve engagements with customers and employees through Power Virtual Agents, analyze data from apps and bots through Power BI and automate response metrics to drive business processes through power automate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All built on and supported by Dataverse which allows for external data connectors and in-built AI builder</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As well as management tools to manage the current systems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46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coolest part about the Power Platform lies in its flexibility and ability to integrate with other products and services within the Microsoft suite or third party tools.</a:t>
            </a:r>
          </a:p>
          <a:p>
            <a:endParaRPr lang="en-US" dirty="0"/>
          </a:p>
          <a:p>
            <a:r>
              <a:rPr lang="en-US" dirty="0"/>
              <a:t>The purpose of this slide is to give you a pictorial understanding of the modularity of the Power Platform – and how we can pick and choose different services within the platform depending on our unique needs. </a:t>
            </a:r>
          </a:p>
        </p:txBody>
      </p:sp>
      <p:sp>
        <p:nvSpPr>
          <p:cNvPr id="4" name="Slide Number Placeholder 3"/>
          <p:cNvSpPr>
            <a:spLocks noGrp="1"/>
          </p:cNvSpPr>
          <p:nvPr>
            <p:ph type="sldNum" sz="quarter" idx="5"/>
          </p:nvPr>
        </p:nvSpPr>
        <p:spPr/>
        <p:txBody>
          <a:bodyPr/>
          <a:lstStyle/>
          <a:p>
            <a:fld id="{93332B00-3447-4E1F-B827-EF853CA48E8C}" type="slidenum">
              <a:rPr lang="en-US" smtClean="0"/>
              <a:t>4</a:t>
            </a:fld>
            <a:endParaRPr lang="en-US"/>
          </a:p>
        </p:txBody>
      </p:sp>
    </p:spTree>
    <p:extLst>
      <p:ext uri="{BB962C8B-B14F-4D97-AF65-F5344CB8AC3E}">
        <p14:creationId xmlns:p14="http://schemas.microsoft.com/office/powerpoint/2010/main" val="289609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Zooming in to the first component that we’d be focusing on today, we have the Microsoft Power Apps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As the name suggests, Microsoft Power Apps is a service that provides a rapid development environment for us to build custom apps for our different needs.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Its biggest selling point lies in the fact that we are able to build fully production-ready applications using a low-code or no-code approach through the Power Apps studio. If you’re familiar with </a:t>
            </a:r>
            <a:r>
              <a:rPr lang="en-US" sz="900" dirty="0" err="1"/>
              <a:t>Powerpoint</a:t>
            </a:r>
            <a:r>
              <a:rPr lang="en-US" sz="900" dirty="0"/>
              <a:t> or Excel – which I believe most of us are; you should be able to feel right at home with Power Apps. And why is that so? It’s because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dirty="0"/>
              <a:t>Building visual or UI components can be easily done in a similar fashion to building slides on Microsoft </a:t>
            </a:r>
            <a:r>
              <a:rPr lang="en-US" sz="900" dirty="0" err="1"/>
              <a:t>Powerpoint</a:t>
            </a:r>
            <a:r>
              <a:rPr lang="en-US" sz="900" dirty="0"/>
              <a:t> and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900" dirty="0"/>
              <a:t>Introducing and writing business logic to different components can again be done through a similar fashion to writing formulas on Microsoft excel</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On top of all that, we are able to leverage on existing data sources and connectors and connect them to our applications. As we are building mobile applications, we can </a:t>
            </a:r>
            <a:r>
              <a:rPr lang="en-US" sz="900" dirty="0" err="1"/>
              <a:t>capitalise</a:t>
            </a:r>
            <a:r>
              <a:rPr lang="en-US" sz="900" dirty="0"/>
              <a:t> on device features such as camera, GPS, microphone and the pen &amp; ink feature all with no code.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Finally, we can extend the usability of our application to the suite of Microsoft and 3</a:t>
            </a:r>
            <a:r>
              <a:rPr lang="en-US" sz="900" baseline="30000" dirty="0"/>
              <a:t>rd</a:t>
            </a:r>
            <a:r>
              <a:rPr lang="en-US" sz="900" dirty="0"/>
              <a:t> party products to further create intricate solutions and to solve complex business problems. What we’d be doing later is to introduce the capabilities of machine learning into our Power Apps as an integrated solution.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SG" sz="900" dirty="0">
                <a:hlinkClick r:id="rId3"/>
              </a:rPr>
              <a:t>What is Power Apps? - Power Apps | Microsoft Docs</a:t>
            </a:r>
            <a:endParaRPr lang="en-US" sz="9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8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development process with Power Apps will take place within Power Apps Studio which allows you to work in your web browser. This allows us to build apps from our laptops or tablets, anytime and anywhere. </a:t>
            </a:r>
          </a:p>
          <a:p>
            <a:endParaRPr lang="en-US" dirty="0"/>
          </a:p>
          <a:p>
            <a:r>
              <a:rPr lang="en-US" dirty="0"/>
              <a:t>This is also where we will be spending the bulk of our workshop on – as we start building our canvas app in a couple of minutes. </a:t>
            </a:r>
          </a:p>
          <a:p>
            <a:endParaRPr lang="en-US" dirty="0"/>
          </a:p>
          <a:p>
            <a:endParaRPr lang="en-US" dirty="0"/>
          </a:p>
          <a:p>
            <a:r>
              <a:rPr lang="en-US" dirty="0"/>
              <a:t>---------</a:t>
            </a:r>
          </a:p>
          <a:p>
            <a:endParaRPr lang="en-US" dirty="0"/>
          </a:p>
          <a:p>
            <a:r>
              <a:rPr lang="en-US" dirty="0"/>
              <a:t>This slide ill</a:t>
            </a:r>
          </a:p>
          <a:p>
            <a:endParaRPr lang="en-US" dirty="0"/>
          </a:p>
          <a:p>
            <a:r>
              <a:rPr lang="en-US" dirty="0"/>
              <a:t>If all of them don’t fit to your needs, configure it further with the Canvas apps authoring experience</a:t>
            </a:r>
          </a:p>
          <a:p>
            <a:pPr marL="171450" indent="-171450">
              <a:buFont typeface="Arial" panose="020B0604020202020204" pitchFamily="34" charset="0"/>
              <a:buChar char="•"/>
            </a:pPr>
            <a:r>
              <a:rPr lang="en-US" dirty="0"/>
              <a:t>Start with your data</a:t>
            </a:r>
          </a:p>
          <a:p>
            <a:pPr marL="171450" indent="-171450">
              <a:buFont typeface="Arial" panose="020B0604020202020204" pitchFamily="34" charset="0"/>
              <a:buChar char="•"/>
            </a:pPr>
            <a:r>
              <a:rPr lang="en-US" dirty="0"/>
              <a:t>Start with a blank canvas</a:t>
            </a:r>
          </a:p>
          <a:p>
            <a:pPr marL="171450" indent="-171450">
              <a:buFont typeface="Arial" panose="020B0604020202020204" pitchFamily="34" charset="0"/>
              <a:buChar char="•"/>
            </a:pPr>
            <a:r>
              <a:rPr lang="en-US" dirty="0"/>
              <a:t>Start with a template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6771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Moving forward, we will talk about the next biggest component of today – the AI Builder.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In line with the Microsoft Power Platform design language, AI Builder is a low-code/no-code AI solution that we can tap on to add AI capabilities to the applications we build. This enables makers to automate tasks and predict outcomes without having to involve data scientists.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Some out-of-the-box AI use-cases are Prediction models for binary classification such as predicting whether a lead will turn into a sale in a sales dataset,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Form processing model to extract datapoints from structured data such as digital paper, PDFs and forms,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Object detection models that detects objects from an image or photo captured,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And text classification that performs categorization on unstructured text data to give you an insight on the data collected. This is extremely useful when analyzing customer feedback on a public facing website.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SG" sz="1800" dirty="0">
                <a:hlinkClick r:id="rId3"/>
              </a:rPr>
              <a:t>What is AI Builder? - AI Builder | Microsoft Docs</a:t>
            </a:r>
            <a:endParaRPr lang="en-US" sz="1800" b="0" i="0" u="none" strike="noStrike" baseline="0" dirty="0">
              <a:solidFill>
                <a:srgbClr val="000000"/>
              </a:solidFill>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355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Lastly, we will briefly talk about Microsoft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or formerly known as the Common Data Service.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As with all application development environments, we will need a secure and most importantly scalable way to store and collect different data associated with our apps.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Microsoft </a:t>
            </a:r>
            <a:r>
              <a:rPr lang="en-US" sz="1800" b="0" i="0" u="none" strike="noStrike" baseline="0" dirty="0" err="1">
                <a:solidFill>
                  <a:srgbClr val="000000"/>
                </a:solidFill>
                <a:latin typeface="Segoe UI" panose="020B0502040204020203" pitchFamily="34" charset="0"/>
              </a:rPr>
              <a:t>Dataverse</a:t>
            </a:r>
            <a:r>
              <a:rPr lang="en-US" sz="1800" b="0" i="0" u="none" strike="noStrike" baseline="0" dirty="0">
                <a:solidFill>
                  <a:srgbClr val="000000"/>
                </a:solidFill>
                <a:latin typeface="Segoe UI" panose="020B0502040204020203" pitchFamily="34" charset="0"/>
              </a:rPr>
              <a:t> aims to do just that. It is a mature data platform that has native integration with the Microsoft suite from the Power Platform, Office 365, Dynamics to Azure. That means whether you’re building business applications on Power Platform or scaling your Azure container clusters, you’d be able to tap onto the same data at the same time.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For those who are familiar with databases, this would serve as a relational database and allow us to easily index common data types such as excel or CSV files.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In this workshop, we will start by initializing a couple of tables at the start of the demo to be used during our application development process.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A mature data platform to manage data used by business applications, CDS is the platform that sits under the Dynamics 365 Sales, Service and Marketing business applications and is offered as a service to the Platform. An initial schema is defined by the Common Data Model. CDS provides built-in capabilities for business rules, workflows, calculated and rollup fields and more. CDS secures data using a configurable security model, that offers hierarchical, row level and field level security and auditing capabilities.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The Common Data Service (CDS) is a mature data platform used to securely store data for business applications built on Power Apps. CDS is an abstraction on top of underlying Azure cloud data management services to make it easier to build business applications. CDS provides not just data storage, but a way to implement business logic that enforces business rules and automation against the data. Data in CDS is organized as entities, for example account and contact would be two examples of entities. These entities can have relationships that define the business connection between the data stored in an entity. For example, John is the primary contact for Contoso would be expressed as a relationship from account to contact. The security model of CDS enables data protection down to the field level on individual records. A more thorough discussion of security will be covered in the </a:t>
            </a:r>
            <a:r>
              <a:rPr lang="en-US" sz="1800" b="0" i="0" u="none" strike="noStrike" baseline="0" dirty="0">
                <a:solidFill>
                  <a:srgbClr val="742774"/>
                </a:solidFill>
                <a:latin typeface="Segoe UI" panose="020B0502040204020203" pitchFamily="34" charset="0"/>
              </a:rPr>
              <a:t>security section </a:t>
            </a:r>
            <a:r>
              <a:rPr lang="en-US" sz="1800" b="0" i="0" u="none" strike="noStrike" baseline="0" dirty="0">
                <a:solidFill>
                  <a:srgbClr val="000000"/>
                </a:solidFill>
                <a:latin typeface="Segoe UI" panose="020B0502040204020203" pitchFamily="34" charset="0"/>
              </a:rPr>
              <a:t>of this paper.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CDS databases are created in the context of a Power Platform environment. Each environment can have only a single CDS database. CDS databases can be provisioned by you or licensed individuals in your organization to support their custom applications. A CDS databases is automatically provisioned when a Dynamics 365 Customer Engagement application is added to your tenant. The CDS language and currency settings cannot be changed afterwards, enterprise organizations that operate in multiple regions should align on a base language and base currency.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9/26/21 5:04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44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all of the theory out of the way, </a:t>
            </a:r>
          </a:p>
          <a:p>
            <a:endParaRPr lang="en-US" dirty="0"/>
          </a:p>
          <a:p>
            <a:r>
              <a:rPr lang="en-US" dirty="0"/>
              <a:t>We will get to the exciting part – which is the hands-on workshop. </a:t>
            </a:r>
          </a:p>
          <a:p>
            <a:endParaRPr lang="en-US" dirty="0"/>
          </a:p>
          <a:p>
            <a:r>
              <a:rPr lang="en-US" dirty="0"/>
              <a:t>By the end of the hour, we would have built two canvas applications powered by AI.</a:t>
            </a:r>
          </a:p>
          <a:p>
            <a:endParaRPr lang="en-US" dirty="0"/>
          </a:p>
          <a:p>
            <a:r>
              <a:rPr lang="en-US" dirty="0"/>
              <a:t>The one on the left is an Online Shopping Assistant mobile application that uses the camera function to capture a photo or uploads an image to an Object detection AI model. The AI model will return the objects identified in the image, and allow us to select it to search on Amazon. As we click on the button Search on Amazon, we would be directed to a page on Amazon that sells the same item that we have selected on the mobile app.</a:t>
            </a:r>
          </a:p>
          <a:p>
            <a:endParaRPr lang="en-US" dirty="0"/>
          </a:p>
          <a:p>
            <a:r>
              <a:rPr lang="en-US" dirty="0"/>
              <a:t>On the right, we have a tablet application instead that has the ability to perform form processing automation on a large set of digitalized papers and PDF documents. With the application, we can easily upload a file or document of a sales invoice, perform form processing with the AI model we built to extract the relevant information that we want, and index them into a database such as </a:t>
            </a:r>
            <a:r>
              <a:rPr lang="en-US" dirty="0" err="1"/>
              <a:t>dataverse</a:t>
            </a:r>
            <a:r>
              <a:rPr lang="en-US" dirty="0"/>
              <a:t>.</a:t>
            </a:r>
          </a:p>
          <a:p>
            <a:endParaRPr lang="en-US" dirty="0"/>
          </a:p>
          <a:p>
            <a:r>
              <a:rPr lang="en-US" dirty="0"/>
              <a:t>And with that, let’s start building! </a:t>
            </a:r>
          </a:p>
          <a:p>
            <a:endParaRPr lang="en-US" dirty="0"/>
          </a:p>
          <a:p>
            <a:r>
              <a:rPr lang="en-US" dirty="0"/>
              <a:t>I’d start by navigating to the Power platform portal… </a:t>
            </a:r>
          </a:p>
        </p:txBody>
      </p:sp>
      <p:sp>
        <p:nvSpPr>
          <p:cNvPr id="4" name="Slide Number Placeholder 3"/>
          <p:cNvSpPr>
            <a:spLocks noGrp="1"/>
          </p:cNvSpPr>
          <p:nvPr>
            <p:ph type="sldNum" sz="quarter" idx="5"/>
          </p:nvPr>
        </p:nvSpPr>
        <p:spPr/>
        <p:txBody>
          <a:bodyPr/>
          <a:lstStyle/>
          <a:p>
            <a:fld id="{B0BA2150-3497-4CFA-96DE-EF0DE78420C2}" type="slidenum">
              <a:rPr lang="en-US" smtClean="0"/>
              <a:t>9</a:t>
            </a:fld>
            <a:endParaRPr lang="en-US"/>
          </a:p>
        </p:txBody>
      </p:sp>
    </p:spTree>
    <p:extLst>
      <p:ext uri="{BB962C8B-B14F-4D97-AF65-F5344CB8AC3E}">
        <p14:creationId xmlns:p14="http://schemas.microsoft.com/office/powerpoint/2010/main" val="1622426456"/>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6.xml"/><Relationship Id="rId4" Type="http://schemas.openxmlformats.org/officeDocument/2006/relationships/image" Target="../media/image62.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7.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8.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7.xml"/><Relationship Id="rId4" Type="http://schemas.openxmlformats.org/officeDocument/2006/relationships/image" Target="../media/image74.jpe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4" Type="http://schemas.openxmlformats.org/officeDocument/2006/relationships/image" Target="../media/image8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4" Type="http://schemas.openxmlformats.org/officeDocument/2006/relationships/image" Target="../media/image81.jpe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24.gif"/><Relationship Id="rId4" Type="http://schemas.microsoft.com/office/2007/relationships/hdphoto" Target="../media/hdphoto4.wdp"/></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1E17B1-5C5E-4909-A12B-E0593FD2F579}"/>
              </a:ext>
            </a:extLst>
          </p:cNvPr>
          <p:cNvPicPr>
            <a:picLocks noChangeAspect="1"/>
          </p:cNvPicPr>
          <p:nvPr userDrawn="1"/>
        </p:nvPicPr>
        <p:blipFill>
          <a:blip r:embed="rId2"/>
          <a:stretch>
            <a:fillRect/>
          </a:stretch>
        </p:blipFill>
        <p:spPr>
          <a:xfrm>
            <a:off x="-186699" y="620"/>
            <a:ext cx="14287500" cy="6858000"/>
          </a:xfrm>
          <a:prstGeom prst="rect">
            <a:avLst/>
          </a:prstGeom>
        </p:spPr>
      </p:pic>
      <p:pic>
        <p:nvPicPr>
          <p:cNvPr id="8" name="Picture 7" descr="Azure_Icon.png">
            <a:extLst>
              <a:ext uri="{FF2B5EF4-FFF2-40B4-BE49-F238E27FC236}">
                <a16:creationId xmlns:a16="http://schemas.microsoft.com/office/drawing/2014/main" id="{D95A0F5E-A1DD-49B1-8AD9-E45423731BF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23190" y="5781985"/>
            <a:ext cx="974462" cy="739925"/>
          </a:xfrm>
          <a:prstGeom prst="rect">
            <a:avLst/>
          </a:prstGeom>
          <a:ln>
            <a:noFill/>
          </a:ln>
        </p:spPr>
      </p:pic>
      <p:pic>
        <p:nvPicPr>
          <p:cNvPr id="9" name="Picture 8" descr="microsoft-dynamics-crm-365-icon.png">
            <a:extLst>
              <a:ext uri="{FF2B5EF4-FFF2-40B4-BE49-F238E27FC236}">
                <a16:creationId xmlns:a16="http://schemas.microsoft.com/office/drawing/2014/main" id="{8E034657-007C-4BF7-B2AB-BD22CFE56271}"/>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30888" y="3399473"/>
            <a:ext cx="1265112" cy="1265103"/>
          </a:xfrm>
          <a:prstGeom prst="rect">
            <a:avLst/>
          </a:prstGeom>
          <a:ln>
            <a:noFill/>
          </a:ln>
        </p:spPr>
      </p:pic>
      <p:pic>
        <p:nvPicPr>
          <p:cNvPr id="10" name="Picture 9" descr="365_Icon.png">
            <a:extLst>
              <a:ext uri="{FF2B5EF4-FFF2-40B4-BE49-F238E27FC236}">
                <a16:creationId xmlns:a16="http://schemas.microsoft.com/office/drawing/2014/main" id="{988002FF-56F6-4B2F-99BD-74871C7C0FE4}"/>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14120" y="5874478"/>
            <a:ext cx="618349" cy="739925"/>
          </a:xfrm>
          <a:prstGeom prst="rect">
            <a:avLst/>
          </a:prstGeom>
          <a:ln>
            <a:noFill/>
          </a:ln>
        </p:spPr>
      </p:pic>
      <p:pic>
        <p:nvPicPr>
          <p:cNvPr id="1028" name="Picture 4" descr="White linkedin icon png 5 » PNG Image">
            <a:extLst>
              <a:ext uri="{FF2B5EF4-FFF2-40B4-BE49-F238E27FC236}">
                <a16:creationId xmlns:a16="http://schemas.microsoft.com/office/drawing/2014/main" id="{E00FAFA4-9B73-4ACD-85BB-4A63B0F972ED}"/>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32469" y="3671147"/>
            <a:ext cx="819604" cy="8196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drawing&#10;&#10;Description automatically generated">
            <a:extLst>
              <a:ext uri="{FF2B5EF4-FFF2-40B4-BE49-F238E27FC236}">
                <a16:creationId xmlns:a16="http://schemas.microsoft.com/office/drawing/2014/main" id="{C6E29E24-B9D9-4A13-AB32-66D1E15A70B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30440" b="26411"/>
          <a:stretch/>
        </p:blipFill>
        <p:spPr>
          <a:xfrm>
            <a:off x="3949945" y="4705352"/>
            <a:ext cx="3825392" cy="739924"/>
          </a:xfrm>
          <a:prstGeom prst="rect">
            <a:avLst/>
          </a:prstGeom>
        </p:spPr>
      </p:pic>
      <p:sp>
        <p:nvSpPr>
          <p:cNvPr id="19" name="Title Placeholder 1">
            <a:extLst>
              <a:ext uri="{FF2B5EF4-FFF2-40B4-BE49-F238E27FC236}">
                <a16:creationId xmlns:a16="http://schemas.microsoft.com/office/drawing/2014/main" id="{F38C037E-1701-4C78-A7D1-DB04066A9339}"/>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30" name="Text Placeholder 29">
            <a:extLst>
              <a:ext uri="{FF2B5EF4-FFF2-40B4-BE49-F238E27FC236}">
                <a16:creationId xmlns:a16="http://schemas.microsoft.com/office/drawing/2014/main" id="{D4B47780-EB94-42EE-8B46-2D8D2BD5481F}"/>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007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grpSp>
        <p:nvGrpSpPr>
          <p:cNvPr id="16" name="Group 15">
            <a:extLst>
              <a:ext uri="{FF2B5EF4-FFF2-40B4-BE49-F238E27FC236}">
                <a16:creationId xmlns:a16="http://schemas.microsoft.com/office/drawing/2014/main" id="{473B9F34-40F1-4F41-A083-15217BA19316}"/>
              </a:ext>
            </a:extLst>
          </p:cNvPr>
          <p:cNvGrpSpPr/>
          <p:nvPr userDrawn="1"/>
        </p:nvGrpSpPr>
        <p:grpSpPr>
          <a:xfrm>
            <a:off x="-7563" y="6178590"/>
            <a:ext cx="12199563" cy="679410"/>
            <a:chOff x="-7563" y="6178590"/>
            <a:chExt cx="12199563" cy="679410"/>
          </a:xfrm>
        </p:grpSpPr>
        <p:sp>
          <p:nvSpPr>
            <p:cNvPr id="10" name="Rectangle 9">
              <a:extLst>
                <a:ext uri="{FF2B5EF4-FFF2-40B4-BE49-F238E27FC236}">
                  <a16:creationId xmlns:a16="http://schemas.microsoft.com/office/drawing/2014/main" id="{BC232053-683F-4468-AD61-C1018BD24E13}"/>
                </a:ext>
              </a:extLst>
            </p:cNvPr>
            <p:cNvSpPr/>
            <p:nvPr userDrawn="1"/>
          </p:nvSpPr>
          <p:spPr>
            <a:xfrm>
              <a:off x="0" y="6225007"/>
              <a:ext cx="12192000" cy="63299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CF5A0E87-B341-48ED-A096-6E6CB2B5BB0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92992" y="6225007"/>
              <a:ext cx="1586104" cy="583359"/>
            </a:xfrm>
            <a:prstGeom prst="rect">
              <a:avLst/>
            </a:prstGeom>
          </p:spPr>
        </p:pic>
        <p:pic>
          <p:nvPicPr>
            <p:cNvPr id="3" name="Picture 2" descr="A picture containing light, lit, sitting, city&#10;&#10;Description automatically generated">
              <a:extLst>
                <a:ext uri="{FF2B5EF4-FFF2-40B4-BE49-F238E27FC236}">
                  <a16:creationId xmlns:a16="http://schemas.microsoft.com/office/drawing/2014/main" id="{49D51907-0288-4F49-B1F2-EC9D6D960E6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59" t="6784" r="3310" b="39394"/>
            <a:stretch/>
          </p:blipFill>
          <p:spPr>
            <a:xfrm>
              <a:off x="-7563" y="6178590"/>
              <a:ext cx="1526019" cy="679409"/>
            </a:xfrm>
            <a:prstGeom prst="rect">
              <a:avLst/>
            </a:prstGeom>
          </p:spPr>
        </p:pic>
        <p:pic>
          <p:nvPicPr>
            <p:cNvPr id="12" name="Picture 11" descr="A picture containing toy, birthday, table&#10;&#10;Description automatically generated">
              <a:extLst>
                <a:ext uri="{FF2B5EF4-FFF2-40B4-BE49-F238E27FC236}">
                  <a16:creationId xmlns:a16="http://schemas.microsoft.com/office/drawing/2014/main" id="{2EBE4AB3-9F5D-49C3-862C-36E497B27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18677" y="6225007"/>
              <a:ext cx="737932" cy="623627"/>
            </a:xfrm>
            <a:prstGeom prst="rect">
              <a:avLst/>
            </a:prstGeom>
          </p:spPr>
        </p:pic>
        <p:pic>
          <p:nvPicPr>
            <p:cNvPr id="15" name="Picture 14" descr="A close up of a logo&#10;&#10;Description automatically generated">
              <a:extLst>
                <a:ext uri="{FF2B5EF4-FFF2-40B4-BE49-F238E27FC236}">
                  <a16:creationId xmlns:a16="http://schemas.microsoft.com/office/drawing/2014/main" id="{646D2114-D7B7-4E81-AAFA-ADB884F8FD4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10363363" y="6265275"/>
              <a:ext cx="333843" cy="583359"/>
            </a:xfrm>
            <a:prstGeom prst="rect">
              <a:avLst/>
            </a:prstGeom>
          </p:spPr>
        </p:pic>
      </p:grpSp>
    </p:spTree>
    <p:extLst>
      <p:ext uri="{BB962C8B-B14F-4D97-AF65-F5344CB8AC3E}">
        <p14:creationId xmlns:p14="http://schemas.microsoft.com/office/powerpoint/2010/main" val="39021829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98861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2208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27596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2153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7838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0996175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2979710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563013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3622064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173999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9">
            <a:extLst>
              <a:ext uri="{FF2B5EF4-FFF2-40B4-BE49-F238E27FC236}">
                <a16:creationId xmlns:a16="http://schemas.microsoft.com/office/drawing/2014/main" id="{0E400ECE-56C3-45E9-8A40-179B2E1F4B03}"/>
              </a:ext>
            </a:extLst>
          </p:cNvPr>
          <p:cNvSpPr>
            <a:spLocks noGrp="1"/>
          </p:cNvSpPr>
          <p:nvPr>
            <p:ph type="body" sz="quarter" idx="13"/>
          </p:nvPr>
        </p:nvSpPr>
        <p:spPr>
          <a:xfrm>
            <a:off x="588263" y="1523506"/>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4C4C0192-E867-4098-A642-698012507B0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025F6C2-6B07-41AC-A288-58A5A5F1D2B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4026704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6321788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17603474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9606145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5290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425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14073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7129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27996250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370690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0DEC3-BD0F-4691-AFBD-D0A393631E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6180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18851-690D-4EE6-BC8D-1010CF816E72}"/>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8" name="Title Placeholder 1">
            <a:extLst>
              <a:ext uri="{FF2B5EF4-FFF2-40B4-BE49-F238E27FC236}">
                <a16:creationId xmlns:a16="http://schemas.microsoft.com/office/drawing/2014/main" id="{3A417798-7F09-4075-8747-71823C51A2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4A149E71-B7A8-4BBA-9F44-71E316C6267A}"/>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8623385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5B6FB5-75AF-2140-BA8E-9A6DFFA38086}"/>
              </a:ext>
            </a:extLst>
          </p:cNvPr>
          <p:cNvSpPr>
            <a:spLocks noGrp="1"/>
          </p:cNvSpPr>
          <p:nvPr>
            <p:ph type="body" sz="quarter" idx="15" hasCustomPrompt="1"/>
          </p:nvPr>
        </p:nvSpPr>
        <p:spPr>
          <a:xfrm>
            <a:off x="606443" y="1887538"/>
            <a:ext cx="4168485" cy="3059112"/>
          </a:xfrm>
        </p:spPr>
        <p:txBody>
          <a:bodyPr>
            <a:normAutofit/>
          </a:bodyPr>
          <a:lstStyle>
            <a:lvl1pPr>
              <a:defRPr sz="1600"/>
            </a:lvl1pPr>
          </a:lstStyle>
          <a:p>
            <a:pPr lvl="0"/>
            <a:r>
              <a:rPr lang="en-GB"/>
              <a:t>Add text</a:t>
            </a:r>
            <a:endParaRPr lang="en-US"/>
          </a:p>
        </p:txBody>
      </p:sp>
      <p:sp>
        <p:nvSpPr>
          <p:cNvPr id="7" name="Slide Number Placeholder 6">
            <a:extLst>
              <a:ext uri="{FF2B5EF4-FFF2-40B4-BE49-F238E27FC236}">
                <a16:creationId xmlns:a16="http://schemas.microsoft.com/office/drawing/2014/main" id="{C30FEFFE-A257-4456-9665-66A7C92ADF37}"/>
              </a:ext>
            </a:extLst>
          </p:cNvPr>
          <p:cNvSpPr>
            <a:spLocks noGrp="1"/>
          </p:cNvSpPr>
          <p:nvPr>
            <p:ph type="sldNum" sz="quarter" idx="18"/>
          </p:nvPr>
        </p:nvSpPr>
        <p:spPr>
          <a:xfrm>
            <a:off x="9159459" y="6489436"/>
            <a:ext cx="2743200" cy="365125"/>
          </a:xfrm>
          <a:prstGeom prst="rect">
            <a:avLst/>
          </a:prstGeom>
        </p:spPr>
        <p:txBody>
          <a:bodyPr/>
          <a:lstStyle/>
          <a:p>
            <a:fld id="{6CBB999D-3509-3345-BD2A-58AC16F53E8B}" type="slidenum">
              <a:rPr lang="en-US" smtClean="0"/>
              <a:pPr/>
              <a:t>‹#›</a:t>
            </a:fld>
            <a:endParaRPr lang="en-US"/>
          </a:p>
        </p:txBody>
      </p:sp>
      <p:sp>
        <p:nvSpPr>
          <p:cNvPr id="2" name="Title 1">
            <a:extLst>
              <a:ext uri="{FF2B5EF4-FFF2-40B4-BE49-F238E27FC236}">
                <a16:creationId xmlns:a16="http://schemas.microsoft.com/office/drawing/2014/main" id="{ABA534E6-AA56-4EC7-B559-51AC16DAF51A}"/>
              </a:ext>
            </a:extLst>
          </p:cNvPr>
          <p:cNvSpPr>
            <a:spLocks noGrp="1"/>
          </p:cNvSpPr>
          <p:nvPr>
            <p:ph type="title"/>
          </p:nvPr>
        </p:nvSpPr>
        <p:spPr>
          <a:xfrm>
            <a:off x="606443" y="525271"/>
            <a:ext cx="10515600" cy="1042671"/>
          </a:xfrm>
        </p:spPr>
        <p:txBody>
          <a:bodyPr/>
          <a:lstStyle>
            <a:lvl1pPr>
              <a:defRPr b="1"/>
            </a:lvl1pPr>
          </a:lstStyle>
          <a:p>
            <a:r>
              <a:rPr lang="en-US"/>
              <a:t>Click to edit Master title style</a:t>
            </a:r>
            <a:endParaRPr lang="en-SG"/>
          </a:p>
        </p:txBody>
      </p:sp>
      <p:sp>
        <p:nvSpPr>
          <p:cNvPr id="11" name="Text Placeholder 10">
            <a:extLst>
              <a:ext uri="{FF2B5EF4-FFF2-40B4-BE49-F238E27FC236}">
                <a16:creationId xmlns:a16="http://schemas.microsoft.com/office/drawing/2014/main" id="{096A56E5-340E-48B4-AF23-FEF9964E7C03}"/>
              </a:ext>
            </a:extLst>
          </p:cNvPr>
          <p:cNvSpPr>
            <a:spLocks noGrp="1"/>
          </p:cNvSpPr>
          <p:nvPr>
            <p:ph type="body" sz="quarter" idx="19" hasCustomPrompt="1"/>
          </p:nvPr>
        </p:nvSpPr>
        <p:spPr>
          <a:xfrm>
            <a:off x="606441" y="1105175"/>
            <a:ext cx="10515599" cy="544513"/>
          </a:xfrm>
        </p:spPr>
        <p:txBody>
          <a:bodyPr>
            <a:normAutofit/>
          </a:bodyPr>
          <a:lstStyle>
            <a:lvl1pPr>
              <a:defRPr sz="2000" b="0">
                <a:solidFill>
                  <a:srgbClr val="00A7E1"/>
                </a:solidFill>
              </a:defRPr>
            </a:lvl1pPr>
          </a:lstStyle>
          <a:p>
            <a:r>
              <a:rPr lang="en-US"/>
              <a:t>CLICK TO ADD SUBTITLE</a:t>
            </a:r>
          </a:p>
        </p:txBody>
      </p:sp>
    </p:spTree>
    <p:extLst>
      <p:ext uri="{BB962C8B-B14F-4D97-AF65-F5344CB8AC3E}">
        <p14:creationId xmlns:p14="http://schemas.microsoft.com/office/powerpoint/2010/main" val="629591426"/>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3632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74240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3647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7128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69245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40007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5540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39101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1715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774102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55820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634873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14060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08277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753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648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19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8862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37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4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19568" y="76424"/>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539233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32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19900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0839812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6620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602" y="6517495"/>
            <a:ext cx="859922" cy="316317"/>
          </a:xfrm>
          <a:prstGeom prst="rect">
            <a:avLst/>
          </a:prstGeom>
        </p:spPr>
      </p:pic>
    </p:spTree>
    <p:extLst>
      <p:ext uri="{BB962C8B-B14F-4D97-AF65-F5344CB8AC3E}">
        <p14:creationId xmlns:p14="http://schemas.microsoft.com/office/powerpoint/2010/main" val="2584877690"/>
      </p:ext>
    </p:extLst>
  </p:cSld>
  <p:clrMapOvr>
    <a:masterClrMapping/>
  </p:clrMapOvr>
  <p:transition spd="slow">
    <p:push/>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6063" y="2084174"/>
            <a:ext cx="6278150" cy="3491849"/>
          </a:xfrm>
          <a:prstGeom prst="rect">
            <a:avLst/>
          </a:prstGeom>
          <a:solidFill>
            <a:srgbClr val="002050">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invGray">
          <a:xfrm>
            <a:off x="446715" y="6029313"/>
            <a:ext cx="387218" cy="358621"/>
          </a:xfrm>
          <a:prstGeom prst="rect">
            <a:avLst/>
          </a:prstGeom>
        </p:spPr>
      </p:pic>
      <p:pic>
        <p:nvPicPr>
          <p:cNvPr id="7" name="Picture 6"/>
          <p:cNvPicPr>
            <a:picLocks noChangeAspect="1"/>
          </p:cNvPicPr>
          <p:nvPr userDrawn="1"/>
        </p:nvPicPr>
        <p:blipFill rotWithShape="1">
          <a:blip r:embed="rId4" cstate="screen">
            <a:biLevel thresh="25000"/>
            <a:extLst>
              <a:ext uri="{28A0092B-C50C-407E-A947-70E740481C1C}">
                <a14:useLocalDpi xmlns:a14="http://schemas.microsoft.com/office/drawing/2010/main"/>
              </a:ext>
            </a:extLst>
          </a:blip>
          <a:srcRect/>
          <a:stretch/>
        </p:blipFill>
        <p:spPr bwMode="invGray">
          <a:xfrm>
            <a:off x="863194" y="6029313"/>
            <a:ext cx="1252309" cy="358621"/>
          </a:xfrm>
          <a:prstGeom prst="rect">
            <a:avLst/>
          </a:prstGeom>
        </p:spPr>
      </p:pic>
    </p:spTree>
    <p:extLst>
      <p:ext uri="{BB962C8B-B14F-4D97-AF65-F5344CB8AC3E}">
        <p14:creationId xmlns:p14="http://schemas.microsoft.com/office/powerpoint/2010/main" val="235400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MS END SLIDE 20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4859"/>
            <a:ext cx="3223861" cy="688282"/>
          </a:xfrm>
          <a:prstGeom prst="rect">
            <a:avLst/>
          </a:prstGeom>
        </p:spPr>
      </p:pic>
    </p:spTree>
    <p:extLst>
      <p:ext uri="{BB962C8B-B14F-4D97-AF65-F5344CB8AC3E}">
        <p14:creationId xmlns:p14="http://schemas.microsoft.com/office/powerpoint/2010/main" val="361695335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0831798" cy="899665"/>
          </a:xfrm>
        </p:spPr>
        <p:txBody>
          <a:bodyPr/>
          <a:lstStyle/>
          <a:p>
            <a:r>
              <a:rPr lang="en-US"/>
              <a:t>Click to edit Master</a:t>
            </a:r>
          </a:p>
        </p:txBody>
      </p:sp>
      <p:sp>
        <p:nvSpPr>
          <p:cNvPr id="4" name="Text Placeholder 3"/>
          <p:cNvSpPr>
            <a:spLocks noGrp="1"/>
          </p:cNvSpPr>
          <p:nvPr>
            <p:ph type="body" sz="quarter" idx="11"/>
          </p:nvPr>
        </p:nvSpPr>
        <p:spPr>
          <a:xfrm>
            <a:off x="269239" y="1038194"/>
            <a:ext cx="4916906" cy="561290"/>
          </a:xfrm>
        </p:spPr>
        <p:txBody>
          <a:bodyPr/>
          <a:lstStyle>
            <a:lvl1pPr marL="0" indent="0">
              <a:buNone/>
              <a:defRPr sz="2745">
                <a:solidFill>
                  <a:schemeClr val="tx2"/>
                </a:solidFill>
              </a:defRPr>
            </a:lvl1pPr>
            <a:lvl2pPr marL="336015" indent="0">
              <a:buNone/>
              <a:defRPr/>
            </a:lvl2pPr>
            <a:lvl3pPr marL="560027" indent="0">
              <a:buNone/>
              <a:defRPr/>
            </a:lvl3pPr>
            <a:lvl4pPr marL="784036" indent="0">
              <a:buNone/>
              <a:defRPr/>
            </a:lvl4pPr>
            <a:lvl5pPr marL="1008047" indent="0">
              <a:buNone/>
              <a:defRPr/>
            </a:lvl5pPr>
          </a:lstStyle>
          <a:p>
            <a:pPr lvl="0"/>
            <a:r>
              <a:rPr lang="en-US"/>
              <a:t>Edit Master text styles</a:t>
            </a:r>
          </a:p>
        </p:txBody>
      </p:sp>
    </p:spTree>
    <p:extLst>
      <p:ext uri="{BB962C8B-B14F-4D97-AF65-F5344CB8AC3E}">
        <p14:creationId xmlns:p14="http://schemas.microsoft.com/office/powerpoint/2010/main" val="10520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780127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gradFill>
                  <a:gsLst>
                    <a:gs pos="83000">
                      <a:schemeClr val="accent5"/>
                    </a:gs>
                    <a:gs pos="99000">
                      <a:schemeClr val="accent5"/>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1975591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074" name="Picture 2" descr="Contact Us Customer Service Sketch Doodle Icons Seamless Pattern ...">
            <a:extLst>
              <a:ext uri="{FF2B5EF4-FFF2-40B4-BE49-F238E27FC236}">
                <a16:creationId xmlns:a16="http://schemas.microsoft.com/office/drawing/2014/main" id="{C62EEB6D-E53A-4D18-A1F9-09F1C2C500CD}"/>
              </a:ext>
            </a:extLst>
          </p:cNvPr>
          <p:cNvPicPr>
            <a:picLocks noChangeAspect="1" noChangeArrowheads="1"/>
          </p:cNvPicPr>
          <p:nvPr userDrawn="1"/>
        </p:nvPicPr>
        <p:blipFill>
          <a:blip r:embed="rId2">
            <a:alphaModFix amt="50000"/>
            <a:extLst>
              <a:ext uri="{28A0092B-C50C-407E-A947-70E740481C1C}">
                <a14:useLocalDpi xmlns:a14="http://schemas.microsoft.com/office/drawing/2010/main" val="0"/>
              </a:ext>
            </a:extLst>
          </a:blip>
          <a:srcRect/>
          <a:stretch>
            <a:fillRect/>
          </a:stretch>
        </p:blipFill>
        <p:spPr bwMode="auto">
          <a:xfrm>
            <a:off x="5338763" y="0"/>
            <a:ext cx="6853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9732FADA-320A-4094-BE48-31DD45356C72}"/>
              </a:ext>
            </a:extLst>
          </p:cNvPr>
          <p:cNvSpPr/>
          <p:nvPr userDrawn="1"/>
        </p:nvSpPr>
        <p:spPr>
          <a:xfrm>
            <a:off x="-38793" y="0"/>
            <a:ext cx="6659592"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3411560"/>
            <a:ext cx="6070629"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3" y="2857654"/>
            <a:ext cx="6071330"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11" name="Picture 10" descr="MSFT_logo_rgb_W-Wht_D.pdf">
            <a:extLst>
              <a:ext uri="{FF2B5EF4-FFF2-40B4-BE49-F238E27FC236}">
                <a16:creationId xmlns:a16="http://schemas.microsoft.com/office/drawing/2014/main" id="{42238182-A17E-4D2C-BD5E-A2D6C2B51E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148" y="-59045"/>
            <a:ext cx="1586104" cy="583359"/>
          </a:xfrm>
          <a:prstGeom prst="rect">
            <a:avLst/>
          </a:prstGeom>
        </p:spPr>
      </p:pic>
    </p:spTree>
    <p:extLst>
      <p:ext uri="{BB962C8B-B14F-4D97-AF65-F5344CB8AC3E}">
        <p14:creationId xmlns:p14="http://schemas.microsoft.com/office/powerpoint/2010/main" val="4848097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3288139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10" name="Rectangle 9">
            <a:extLst>
              <a:ext uri="{FF2B5EF4-FFF2-40B4-BE49-F238E27FC236}">
                <a16:creationId xmlns:a16="http://schemas.microsoft.com/office/drawing/2014/main" id="{571001B1-9B94-41D9-8D56-1A4499C9E799}"/>
              </a:ext>
            </a:extLst>
          </p:cNvPr>
          <p:cNvSpPr/>
          <p:nvPr userDrawn="1"/>
        </p:nvSpPr>
        <p:spPr bwMode="auto">
          <a:xfrm>
            <a:off x="1" y="0"/>
            <a:ext cx="12180047"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2141052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84034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045483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36535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109683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gradFill>
                  <a:gsLst>
                    <a:gs pos="1000">
                      <a:schemeClr val="accent5"/>
                    </a:gs>
                    <a:gs pos="100000">
                      <a:schemeClr val="accent5"/>
                    </a:gs>
                  </a:gsLst>
                  <a:lin ang="5400000" scaled="1"/>
                </a:gradFill>
                <a:effectLst/>
                <a:latin typeface="+mj-lt"/>
                <a:ea typeface="+mn-ea"/>
                <a:cs typeface="Segoe UI" pitchFamily="34" charset="0"/>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72F027F-4AF8-444C-9BC7-4C42605912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695219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472646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2323236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3270910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C59EFB-E948-48ED-8287-B5D2CA8BF8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8263"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1" name="Text Placeholder 19">
            <a:extLst>
              <a:ext uri="{FF2B5EF4-FFF2-40B4-BE49-F238E27FC236}">
                <a16:creationId xmlns:a16="http://schemas.microsoft.com/office/drawing/2014/main" id="{3917FD99-AA15-4F9B-86BC-1F3D240F2FCD}"/>
              </a:ext>
            </a:extLst>
          </p:cNvPr>
          <p:cNvSpPr>
            <a:spLocks noGrp="1"/>
          </p:cNvSpPr>
          <p:nvPr>
            <p:ph type="body" sz="quarter" idx="14"/>
          </p:nvPr>
        </p:nvSpPr>
        <p:spPr>
          <a:xfrm>
            <a:off x="6352425"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4550094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7007793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4717456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167269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27373849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6971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01226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85124233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57237855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261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39694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5CAE30-FD7A-43EE-BE90-146A4FE2053B}"/>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7868" y="3429000"/>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7868" y="2548440"/>
            <a:ext cx="544343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5443127"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7212408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accent5"/>
                    </a:gs>
                    <a:gs pos="99000">
                      <a:schemeClr val="accent5"/>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422749629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Section title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97542488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745913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262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142386277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270987358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781662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Photo layout 2">
    <p:bg>
      <p:bgPr>
        <a:solidFill>
          <a:schemeClr val="accent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est,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051790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61882580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Tree>
    <p:extLst>
      <p:ext uri="{BB962C8B-B14F-4D97-AF65-F5344CB8AC3E}">
        <p14:creationId xmlns:p14="http://schemas.microsoft.com/office/powerpoint/2010/main" val="4176552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83A94A-049B-48C2-8424-D56AE706C428}"/>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Text Placeholder 2">
            <a:extLst>
              <a:ext uri="{FF2B5EF4-FFF2-40B4-BE49-F238E27FC236}">
                <a16:creationId xmlns:a16="http://schemas.microsoft.com/office/drawing/2014/main" id="{DFD2EE62-CA9F-42D6-962B-ADC61955DA27}"/>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0A4E28-D45E-424A-9894-618B5378BC75}"/>
              </a:ext>
            </a:extLst>
          </p:cNvPr>
          <p:cNvSpPr>
            <a:spLocks noGrp="1"/>
          </p:cNvSpPr>
          <p:nvPr>
            <p:ph sz="half" idx="2"/>
          </p:nvPr>
        </p:nvSpPr>
        <p:spPr>
          <a:xfrm>
            <a:off x="839788" y="2505075"/>
            <a:ext cx="5157787"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E85DE8-57A4-442D-882D-12C924757A68}"/>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A45CB-BBA5-4AE7-B0E8-E9A527D58994}"/>
              </a:ext>
            </a:extLst>
          </p:cNvPr>
          <p:cNvSpPr>
            <a:spLocks noGrp="1"/>
          </p:cNvSpPr>
          <p:nvPr>
            <p:ph sz="quarter" idx="4"/>
          </p:nvPr>
        </p:nvSpPr>
        <p:spPr>
          <a:xfrm>
            <a:off x="6172200" y="2505075"/>
            <a:ext cx="5183188"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1F692DA5-86E8-40CF-9707-479DA682D800}"/>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3" name="Slide Number Placeholder 5">
            <a:extLst>
              <a:ext uri="{FF2B5EF4-FFF2-40B4-BE49-F238E27FC236}">
                <a16:creationId xmlns:a16="http://schemas.microsoft.com/office/drawing/2014/main" id="{9A7EBC7D-049D-4F77-97A6-AA3272DCB32A}"/>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6" name="Title Placeholder 1">
            <a:extLst>
              <a:ext uri="{FF2B5EF4-FFF2-40B4-BE49-F238E27FC236}">
                <a16:creationId xmlns:a16="http://schemas.microsoft.com/office/drawing/2014/main" id="{CD8BD527-FB99-4FFD-B009-519C971BDDB0}"/>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7" name="Text Placeholder 6">
            <a:extLst>
              <a:ext uri="{FF2B5EF4-FFF2-40B4-BE49-F238E27FC236}">
                <a16:creationId xmlns:a16="http://schemas.microsoft.com/office/drawing/2014/main" id="{AF5610DE-EF9D-4D75-B3B0-D4658524B9C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2450645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4000">
                      <a:schemeClr val="bg2"/>
                    </a:gs>
                    <a:gs pos="100000">
                      <a:schemeClr val="bg2"/>
                    </a:gs>
                  </a:gsLst>
                  <a:lin ang="5400000" scaled="1"/>
                </a:gradFill>
              </a:defRPr>
            </a:lvl1pPr>
          </a:lstStyle>
          <a:p>
            <a:r>
              <a:rPr lang="en-US"/>
              <a:t>Device layout 2: two columns</a:t>
            </a:r>
          </a:p>
        </p:txBody>
      </p:sp>
    </p:spTree>
    <p:extLst>
      <p:ext uri="{BB962C8B-B14F-4D97-AF65-F5344CB8AC3E}">
        <p14:creationId xmlns:p14="http://schemas.microsoft.com/office/powerpoint/2010/main" val="342387058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21539014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Device layout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89871245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1050941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36336477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2739064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37720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p:cNvSpPr>
            <a:spLocks noGrp="1"/>
          </p:cNvSpPr>
          <p:nvPr>
            <p:ph type="ctrTitle" hasCustomPrompt="1"/>
          </p:nvPr>
        </p:nvSpPr>
        <p:spPr>
          <a:xfrm>
            <a:off x="314790" y="3354776"/>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5"/>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gradFill>
                  <a:gsLst>
                    <a:gs pos="83000">
                      <a:schemeClr val="tx1"/>
                    </a:gs>
                    <a:gs pos="100000">
                      <a:schemeClr val="tx1"/>
                    </a:gs>
                  </a:gsLst>
                  <a:lin ang="5400000" scaled="1"/>
                </a:gra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Products and Services</a:t>
            </a:r>
          </a:p>
        </p:txBody>
      </p:sp>
      <p:sp>
        <p:nvSpPr>
          <p:cNvPr id="46" name="TextBox 45"/>
          <p:cNvSpPr txBox="1"/>
          <p:nvPr userDrawn="1"/>
        </p:nvSpPr>
        <p:spPr>
          <a:xfrm>
            <a:off x="4153883"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Country</a:t>
            </a:r>
          </a:p>
        </p:txBody>
      </p:sp>
    </p:spTree>
    <p:extLst>
      <p:ext uri="{BB962C8B-B14F-4D97-AF65-F5344CB8AC3E}">
        <p14:creationId xmlns:p14="http://schemas.microsoft.com/office/powerpoint/2010/main" val="296868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7584840-FBD5-45F5-A358-07A2B03C475D}"/>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3" name="Picture Placeholder 2">
            <a:extLst>
              <a:ext uri="{FF2B5EF4-FFF2-40B4-BE49-F238E27FC236}">
                <a16:creationId xmlns:a16="http://schemas.microsoft.com/office/drawing/2014/main" id="{E50FAA9F-A9FB-478A-A4A8-C90D04662FBC}"/>
              </a:ext>
            </a:extLst>
          </p:cNvPr>
          <p:cNvSpPr>
            <a:spLocks noGrp="1"/>
          </p:cNvSpPr>
          <p:nvPr>
            <p:ph type="pic" sz="quarter" idx="13"/>
          </p:nvPr>
        </p:nvSpPr>
        <p:spPr>
          <a:xfrm>
            <a:off x="921774" y="2104246"/>
            <a:ext cx="2647335" cy="2588342"/>
          </a:xfrm>
          <a:prstGeom prst="flowChartConnector">
            <a:avLst/>
          </a:prstGeom>
        </p:spPr>
        <p:txBody>
          <a:bodyPr/>
          <a:lstStyle>
            <a:lvl1pPr marL="0" indent="0" algn="ctr">
              <a:buNone/>
              <a:defRPr/>
            </a:lvl1pPr>
          </a:lstStyle>
          <a:p>
            <a:endParaRPr lang="en-US"/>
          </a:p>
        </p:txBody>
      </p:sp>
      <p:pic>
        <p:nvPicPr>
          <p:cNvPr id="4100" name="Picture 4" descr="Painting Vector Painted Gold - Paint Brush Circle Png (1039x1112), Png Download">
            <a:extLst>
              <a:ext uri="{FF2B5EF4-FFF2-40B4-BE49-F238E27FC236}">
                <a16:creationId xmlns:a16="http://schemas.microsoft.com/office/drawing/2014/main" id="{A97DA897-E4C5-4C09-B94D-21350C37DF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8263" y="1676995"/>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0" name="Picture Placeholder 2">
            <a:extLst>
              <a:ext uri="{FF2B5EF4-FFF2-40B4-BE49-F238E27FC236}">
                <a16:creationId xmlns:a16="http://schemas.microsoft.com/office/drawing/2014/main" id="{BE51B678-537C-44A9-AD8F-3A35DE0F2347}"/>
              </a:ext>
            </a:extLst>
          </p:cNvPr>
          <p:cNvSpPr>
            <a:spLocks noGrp="1"/>
          </p:cNvSpPr>
          <p:nvPr>
            <p:ph type="pic" sz="quarter" idx="14"/>
          </p:nvPr>
        </p:nvSpPr>
        <p:spPr>
          <a:xfrm>
            <a:off x="4616174" y="2137654"/>
            <a:ext cx="2647335" cy="2588342"/>
          </a:xfrm>
          <a:prstGeom prst="flowChartConnector">
            <a:avLst/>
          </a:prstGeom>
        </p:spPr>
        <p:txBody>
          <a:bodyPr/>
          <a:lstStyle>
            <a:lvl1pPr marL="0" indent="0" algn="ctr">
              <a:buNone/>
              <a:defRPr/>
            </a:lvl1pPr>
          </a:lstStyle>
          <a:p>
            <a:endParaRPr lang="en-US"/>
          </a:p>
        </p:txBody>
      </p:sp>
      <p:pic>
        <p:nvPicPr>
          <p:cNvPr id="21" name="Picture 4" descr="Painting Vector Painted Gold - Paint Brush Circle Png (1039x1112), Png Download">
            <a:extLst>
              <a:ext uri="{FF2B5EF4-FFF2-40B4-BE49-F238E27FC236}">
                <a16:creationId xmlns:a16="http://schemas.microsoft.com/office/drawing/2014/main" id="{5862F697-5802-4870-9B57-F993B1C9914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82663" y="1710403"/>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2" name="Picture Placeholder 2">
            <a:extLst>
              <a:ext uri="{FF2B5EF4-FFF2-40B4-BE49-F238E27FC236}">
                <a16:creationId xmlns:a16="http://schemas.microsoft.com/office/drawing/2014/main" id="{DC3A1C6A-BCFD-435B-B9F0-586668B4E825}"/>
              </a:ext>
            </a:extLst>
          </p:cNvPr>
          <p:cNvSpPr>
            <a:spLocks noGrp="1"/>
          </p:cNvSpPr>
          <p:nvPr>
            <p:ph type="pic" sz="quarter" idx="15"/>
          </p:nvPr>
        </p:nvSpPr>
        <p:spPr>
          <a:xfrm>
            <a:off x="8310574" y="2048006"/>
            <a:ext cx="2723536" cy="2588342"/>
          </a:xfrm>
          <a:prstGeom prst="flowChartConnector">
            <a:avLst/>
          </a:prstGeom>
        </p:spPr>
        <p:txBody>
          <a:bodyPr/>
          <a:lstStyle>
            <a:lvl1pPr marL="0" indent="0" algn="ctr">
              <a:buNone/>
              <a:defRPr/>
            </a:lvl1pPr>
          </a:lstStyle>
          <a:p>
            <a:endParaRPr lang="en-US"/>
          </a:p>
        </p:txBody>
      </p:sp>
      <p:pic>
        <p:nvPicPr>
          <p:cNvPr id="23" name="Picture 4" descr="Painting Vector Painted Gold - Paint Brush Circle Png (1039x1112), Png Download">
            <a:extLst>
              <a:ext uri="{FF2B5EF4-FFF2-40B4-BE49-F238E27FC236}">
                <a16:creationId xmlns:a16="http://schemas.microsoft.com/office/drawing/2014/main" id="{86BC9EE9-4551-41BC-96B2-76546896B3A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77063" y="1620755"/>
            <a:ext cx="3450043" cy="3589491"/>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Placeholder 1">
            <a:extLst>
              <a:ext uri="{FF2B5EF4-FFF2-40B4-BE49-F238E27FC236}">
                <a16:creationId xmlns:a16="http://schemas.microsoft.com/office/drawing/2014/main" id="{E4590B10-1184-4FB5-B5A9-6C6A644581D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6" name="Text Placeholder 6">
            <a:extLst>
              <a:ext uri="{FF2B5EF4-FFF2-40B4-BE49-F238E27FC236}">
                <a16:creationId xmlns:a16="http://schemas.microsoft.com/office/drawing/2014/main" id="{1501886E-F195-4F99-9FA2-423D5916A32C}"/>
              </a:ext>
            </a:extLst>
          </p:cNvPr>
          <p:cNvSpPr>
            <a:spLocks noGrp="1"/>
          </p:cNvSpPr>
          <p:nvPr>
            <p:ph type="body" sz="quarter" idx="16"/>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5247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Picture 3" descr="A sunset in the background&#10;&#10;Description automatically generated">
            <a:extLst>
              <a:ext uri="{FF2B5EF4-FFF2-40B4-BE49-F238E27FC236}">
                <a16:creationId xmlns:a16="http://schemas.microsoft.com/office/drawing/2014/main" id="{5973A092-8A09-4819-977E-AEC1A072EB28}"/>
              </a:ext>
            </a:extLst>
          </p:cNvPr>
          <p:cNvPicPr>
            <a:picLocks noChangeAspect="1"/>
          </p:cNvPicPr>
          <p:nvPr userDrawn="1"/>
        </p:nvPicPr>
        <p:blipFill rotWithShape="1">
          <a:blip r:embed="rId2"/>
          <a:srcRect t="7366" b="8365"/>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AB6920-F6A3-44A8-90FC-C7F06310114F}"/>
              </a:ext>
            </a:extLst>
          </p:cNvPr>
          <p:cNvPicPr>
            <a:picLocks noChangeAspect="1"/>
          </p:cNvPicPr>
          <p:nvPr userDrawn="1"/>
        </p:nvPicPr>
        <p:blipFill>
          <a:blip r:embed="rId3">
            <a:alphaModFix/>
          </a:blip>
          <a:stretch>
            <a:fillRect/>
          </a:stretch>
        </p:blipFill>
        <p:spPr>
          <a:xfrm>
            <a:off x="0" y="5175780"/>
            <a:ext cx="12192000" cy="1682496"/>
          </a:xfrm>
          <a:prstGeom prst="rect">
            <a:avLst/>
          </a:prstGeom>
        </p:spPr>
      </p:pic>
      <p:sp>
        <p:nvSpPr>
          <p:cNvPr id="12" name="Title Placeholder 1">
            <a:extLst>
              <a:ext uri="{FF2B5EF4-FFF2-40B4-BE49-F238E27FC236}">
                <a16:creationId xmlns:a16="http://schemas.microsoft.com/office/drawing/2014/main" id="{76A44760-4422-4B12-9524-A465F1CA2D22}"/>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3" name="Text Placeholder 29">
            <a:extLst>
              <a:ext uri="{FF2B5EF4-FFF2-40B4-BE49-F238E27FC236}">
                <a16:creationId xmlns:a16="http://schemas.microsoft.com/office/drawing/2014/main" id="{E77A7824-3637-464A-9CE2-AB16FBED55ED}"/>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4" name="Picture 13" descr="MSFT_logo_rgb_W-Wht_D.pdf">
            <a:extLst>
              <a:ext uri="{FF2B5EF4-FFF2-40B4-BE49-F238E27FC236}">
                <a16:creationId xmlns:a16="http://schemas.microsoft.com/office/drawing/2014/main" id="{8C5BFCB8-2537-4DF4-8220-CDD9C51F2A2B}"/>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34649643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263590-278F-460B-9D9E-8839A779B160}"/>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A picture containing table, light, sitting, large&#10;&#10;Description automatically generated">
            <a:extLst>
              <a:ext uri="{FF2B5EF4-FFF2-40B4-BE49-F238E27FC236}">
                <a16:creationId xmlns:a16="http://schemas.microsoft.com/office/drawing/2014/main" id="{EAF110D1-E33E-4C28-9E6C-F185E5CB8BD1}"/>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3" name="Picture 12" descr="A picture containing table, light, sitting, large&#10;&#10;Description automatically generated">
            <a:extLst>
              <a:ext uri="{FF2B5EF4-FFF2-40B4-BE49-F238E27FC236}">
                <a16:creationId xmlns:a16="http://schemas.microsoft.com/office/drawing/2014/main" id="{4CCAA8B5-ACFE-4BB6-99F4-8CDD9D1B5A63}"/>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6096000" y="2347043"/>
            <a:ext cx="6993731" cy="4510955"/>
          </a:xfrm>
          <a:prstGeom prst="rect">
            <a:avLst/>
          </a:prstGeom>
        </p:spPr>
      </p:pic>
    </p:spTree>
    <p:extLst>
      <p:ext uri="{BB962C8B-B14F-4D97-AF65-F5344CB8AC3E}">
        <p14:creationId xmlns:p14="http://schemas.microsoft.com/office/powerpoint/2010/main" val="2529662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34DD9B-ED1C-4016-805A-EBC2F6FDB81A}"/>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MSFT_logo_rgb_W-Wht_D.pdf">
            <a:extLst>
              <a:ext uri="{FF2B5EF4-FFF2-40B4-BE49-F238E27FC236}">
                <a16:creationId xmlns:a16="http://schemas.microsoft.com/office/drawing/2014/main" id="{270E2B8C-741C-476B-9856-0A102779061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4334" y="6361358"/>
            <a:ext cx="1707908" cy="628158"/>
          </a:xfrm>
          <a:prstGeom prst="rect">
            <a:avLst/>
          </a:prstGeom>
        </p:spPr>
      </p:pic>
    </p:spTree>
    <p:extLst>
      <p:ext uri="{BB962C8B-B14F-4D97-AF65-F5344CB8AC3E}">
        <p14:creationId xmlns:p14="http://schemas.microsoft.com/office/powerpoint/2010/main" val="3745794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DDF9510-FF4E-497D-9C5C-EE07D760FA42}"/>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descr="A picture containing building, water, sitting, large&#10;&#10;Description automatically generated">
            <a:extLst>
              <a:ext uri="{FF2B5EF4-FFF2-40B4-BE49-F238E27FC236}">
                <a16:creationId xmlns:a16="http://schemas.microsoft.com/office/drawing/2014/main" id="{0D37708D-4886-45A0-98F8-3F76866B856E}"/>
              </a:ext>
            </a:extLst>
          </p:cNvPr>
          <p:cNvPicPr>
            <a:picLocks noChangeAspect="1"/>
          </p:cNvPicPr>
          <p:nvPr userDrawn="1"/>
        </p:nvPicPr>
        <p:blipFill rotWithShape="1">
          <a:blip r:embed="rId2">
            <a:duotone>
              <a:schemeClr val="accent1">
                <a:shade val="45000"/>
                <a:satMod val="135000"/>
              </a:schemeClr>
              <a:prstClr val="white"/>
            </a:duotone>
            <a:alphaModFix amt="70000"/>
            <a:extLst>
              <a:ext uri="{28A0092B-C50C-407E-A947-70E740481C1C}">
                <a14:useLocalDpi xmlns:a14="http://schemas.microsoft.com/office/drawing/2010/main" val="0"/>
              </a:ext>
            </a:extLst>
          </a:blip>
          <a:srcRect t="47956" b="26132"/>
          <a:stretch/>
        </p:blipFill>
        <p:spPr>
          <a:xfrm>
            <a:off x="-293414" y="3643800"/>
            <a:ext cx="12606765" cy="3266654"/>
          </a:xfrm>
          <a:prstGeom prst="rect">
            <a:avLst/>
          </a:prstGeom>
        </p:spPr>
      </p:pic>
      <p:pic>
        <p:nvPicPr>
          <p:cNvPr id="13" name="Picture 12" descr="MSFT_logo_rgb_W-Wht_D.pdf">
            <a:extLst>
              <a:ext uri="{FF2B5EF4-FFF2-40B4-BE49-F238E27FC236}">
                <a16:creationId xmlns:a16="http://schemas.microsoft.com/office/drawing/2014/main" id="{472CE087-6100-44D2-8976-03DD82A01A0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1981232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89EC31-6E9F-4DA6-8D46-31134A300070}"/>
              </a:ext>
            </a:extLst>
          </p:cNvPr>
          <p:cNvSpPr>
            <a:spLocks noGrp="1"/>
          </p:cNvSpPr>
          <p:nvPr>
            <p:ph type="title" hasCustomPrompt="1"/>
          </p:nvPr>
        </p:nvSpPr>
        <p:spPr>
          <a:xfrm>
            <a:off x="838200" y="4239483"/>
            <a:ext cx="10515600" cy="1666017"/>
          </a:xfrm>
        </p:spPr>
        <p:txBody>
          <a:bodyPr anchor="b">
            <a:normAutofit/>
          </a:bodyPr>
          <a:lstStyle>
            <a:lvl1pPr algn="ctr">
              <a:defRPr sz="44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Section Breaker</a:t>
            </a:r>
          </a:p>
        </p:txBody>
      </p:sp>
      <p:pic>
        <p:nvPicPr>
          <p:cNvPr id="3074" name="Picture 2" descr="Microsoft Logo Icon of Flat style - Available in SVG, PNG, EPS, AI ...">
            <a:extLst>
              <a:ext uri="{FF2B5EF4-FFF2-40B4-BE49-F238E27FC236}">
                <a16:creationId xmlns:a16="http://schemas.microsoft.com/office/drawing/2014/main" id="{2E11A264-08DC-4005-AEA8-E989C0074F5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428625" y="6338514"/>
            <a:ext cx="1571625" cy="405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46D97D8-399F-4908-A2F2-01C966B3D7A6}"/>
              </a:ext>
            </a:extLst>
          </p:cNvPr>
          <p:cNvSpPr/>
          <p:nvPr userDrawn="1"/>
        </p:nvSpPr>
        <p:spPr>
          <a:xfrm>
            <a:off x="0" y="0"/>
            <a:ext cx="12191999" cy="423948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8" name="Picture 7" descr="A picture containing drawing&#10;&#10;Description automatically generated">
            <a:extLst>
              <a:ext uri="{FF2B5EF4-FFF2-40B4-BE49-F238E27FC236}">
                <a16:creationId xmlns:a16="http://schemas.microsoft.com/office/drawing/2014/main" id="{AF0A34F4-CE3B-4A64-BAA9-F05E289B863C}"/>
              </a:ext>
            </a:extLst>
          </p:cNvPr>
          <p:cNvPicPr>
            <a:picLocks noChangeAspect="1"/>
          </p:cNvPicPr>
          <p:nvPr userDrawn="1"/>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07706" y="517921"/>
            <a:ext cx="3091439" cy="342327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BD85C645-AA00-4278-A403-B0EA70056BD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612"/>
          <a:stretch>
            <a:fillRect/>
          </a:stretch>
        </p:blipFill>
        <p:spPr>
          <a:xfrm>
            <a:off x="8614644" y="-1"/>
            <a:ext cx="3582834" cy="4230535"/>
          </a:xfrm>
          <a:custGeom>
            <a:avLst/>
            <a:gdLst>
              <a:gd name="connsiteX0" fmla="*/ 0 w 3582834"/>
              <a:gd name="connsiteY0" fmla="*/ 0 h 4230535"/>
              <a:gd name="connsiteX1" fmla="*/ 3582834 w 3582834"/>
              <a:gd name="connsiteY1" fmla="*/ 0 h 4230535"/>
              <a:gd name="connsiteX2" fmla="*/ 3582834 w 3582834"/>
              <a:gd name="connsiteY2" fmla="*/ 4230535 h 4230535"/>
              <a:gd name="connsiteX3" fmla="*/ 0 w 3582834"/>
              <a:gd name="connsiteY3" fmla="*/ 4230535 h 4230535"/>
            </a:gdLst>
            <a:ahLst/>
            <a:cxnLst>
              <a:cxn ang="0">
                <a:pos x="connsiteX0" y="connsiteY0"/>
              </a:cxn>
              <a:cxn ang="0">
                <a:pos x="connsiteX1" y="connsiteY1"/>
              </a:cxn>
              <a:cxn ang="0">
                <a:pos x="connsiteX2" y="connsiteY2"/>
              </a:cxn>
              <a:cxn ang="0">
                <a:pos x="connsiteX3" y="connsiteY3"/>
              </a:cxn>
            </a:cxnLst>
            <a:rect l="l" t="t" r="r" b="b"/>
            <a:pathLst>
              <a:path w="3582834" h="4230535">
                <a:moveTo>
                  <a:pt x="0" y="0"/>
                </a:moveTo>
                <a:lnTo>
                  <a:pt x="3582834" y="0"/>
                </a:lnTo>
                <a:lnTo>
                  <a:pt x="3582834" y="4230535"/>
                </a:lnTo>
                <a:lnTo>
                  <a:pt x="0" y="4230535"/>
                </a:lnTo>
                <a:close/>
              </a:path>
            </a:pathLst>
          </a:custGeom>
        </p:spPr>
      </p:pic>
      <p:pic>
        <p:nvPicPr>
          <p:cNvPr id="14" name="Picture 13" descr="A screenshot of a computer&#10;&#10;Description automatically generated">
            <a:extLst>
              <a:ext uri="{FF2B5EF4-FFF2-40B4-BE49-F238E27FC236}">
                <a16:creationId xmlns:a16="http://schemas.microsoft.com/office/drawing/2014/main" id="{3A66E472-B4ED-46A8-A315-8D23B13837A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278"/>
          <a:stretch>
            <a:fillRect/>
          </a:stretch>
        </p:blipFill>
        <p:spPr>
          <a:xfrm>
            <a:off x="0" y="0"/>
            <a:ext cx="3582834" cy="4247444"/>
          </a:xfrm>
          <a:custGeom>
            <a:avLst/>
            <a:gdLst>
              <a:gd name="connsiteX0" fmla="*/ 0 w 3582834"/>
              <a:gd name="connsiteY0" fmla="*/ 0 h 4247444"/>
              <a:gd name="connsiteX1" fmla="*/ 3582834 w 3582834"/>
              <a:gd name="connsiteY1" fmla="*/ 0 h 4247444"/>
              <a:gd name="connsiteX2" fmla="*/ 3582834 w 3582834"/>
              <a:gd name="connsiteY2" fmla="*/ 4247444 h 4247444"/>
              <a:gd name="connsiteX3" fmla="*/ 0 w 3582834"/>
              <a:gd name="connsiteY3" fmla="*/ 4247444 h 4247444"/>
            </a:gdLst>
            <a:ahLst/>
            <a:cxnLst>
              <a:cxn ang="0">
                <a:pos x="connsiteX0" y="connsiteY0"/>
              </a:cxn>
              <a:cxn ang="0">
                <a:pos x="connsiteX1" y="connsiteY1"/>
              </a:cxn>
              <a:cxn ang="0">
                <a:pos x="connsiteX2" y="connsiteY2"/>
              </a:cxn>
              <a:cxn ang="0">
                <a:pos x="connsiteX3" y="connsiteY3"/>
              </a:cxn>
            </a:cxnLst>
            <a:rect l="l" t="t" r="r" b="b"/>
            <a:pathLst>
              <a:path w="3582834" h="4247444">
                <a:moveTo>
                  <a:pt x="0" y="0"/>
                </a:moveTo>
                <a:lnTo>
                  <a:pt x="3582834" y="0"/>
                </a:lnTo>
                <a:lnTo>
                  <a:pt x="3582834" y="4247444"/>
                </a:lnTo>
                <a:lnTo>
                  <a:pt x="0" y="4247444"/>
                </a:lnTo>
                <a:close/>
              </a:path>
            </a:pathLst>
          </a:custGeom>
        </p:spPr>
      </p:pic>
    </p:spTree>
    <p:extLst>
      <p:ext uri="{BB962C8B-B14F-4D97-AF65-F5344CB8AC3E}">
        <p14:creationId xmlns:p14="http://schemas.microsoft.com/office/powerpoint/2010/main" val="2501424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C40FE7-2410-43BB-B945-8ECD7862B9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2" name="Title 1">
            <a:extLst>
              <a:ext uri="{FF2B5EF4-FFF2-40B4-BE49-F238E27FC236}">
                <a16:creationId xmlns:a16="http://schemas.microsoft.com/office/drawing/2014/main" id="{464B58ED-8C04-4018-B8AF-E6981AE5FE8B}"/>
              </a:ext>
            </a:extLst>
          </p:cNvPr>
          <p:cNvSpPr>
            <a:spLocks noGrp="1"/>
          </p:cNvSpPr>
          <p:nvPr>
            <p:ph type="title"/>
          </p:nvPr>
        </p:nvSpPr>
        <p:spPr>
          <a:xfrm>
            <a:off x="839788" y="457200"/>
            <a:ext cx="3932237" cy="1600200"/>
          </a:xfrm>
        </p:spPr>
        <p:txBody>
          <a:bodyPr anchor="b"/>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32EA822-F625-4D14-B479-B465D97A968B}"/>
              </a:ext>
            </a:extLst>
          </p:cNvPr>
          <p:cNvSpPr>
            <a:spLocks noGrp="1"/>
          </p:cNvSpPr>
          <p:nvPr>
            <p:ph idx="1"/>
          </p:nvPr>
        </p:nvSpPr>
        <p:spPr>
          <a:xfrm>
            <a:off x="5183188" y="987425"/>
            <a:ext cx="6172200" cy="4873625"/>
          </a:xfrm>
        </p:spPr>
        <p:txBody>
          <a:bodyPr/>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vl2pPr>
              <a:defRPr sz="2800">
                <a:solidFill>
                  <a:schemeClr val="tx1">
                    <a:lumMod val="65000"/>
                    <a:lumOff val="35000"/>
                  </a:schemeClr>
                </a:solidFill>
                <a:latin typeface="Segoe UI" panose="020B0502040204020203" pitchFamily="34" charset="0"/>
                <a:cs typeface="Segoe UI" panose="020B0502040204020203" pitchFamily="34" charset="0"/>
              </a:defRPr>
            </a:lvl2pPr>
            <a:lvl3pPr>
              <a:defRPr sz="2400">
                <a:solidFill>
                  <a:schemeClr val="tx1">
                    <a:lumMod val="65000"/>
                    <a:lumOff val="35000"/>
                  </a:schemeClr>
                </a:solidFill>
                <a:latin typeface="Segoe UI" panose="020B0502040204020203" pitchFamily="34" charset="0"/>
                <a:cs typeface="Segoe UI" panose="020B0502040204020203" pitchFamily="34" charset="0"/>
              </a:defRPr>
            </a:lvl3pPr>
            <a:lvl4pPr>
              <a:defRPr sz="2000">
                <a:solidFill>
                  <a:schemeClr val="tx1">
                    <a:lumMod val="65000"/>
                    <a:lumOff val="35000"/>
                  </a:schemeClr>
                </a:solidFill>
                <a:latin typeface="Segoe UI" panose="020B0502040204020203" pitchFamily="34" charset="0"/>
                <a:cs typeface="Segoe UI" panose="020B0502040204020203" pitchFamily="34" charset="0"/>
              </a:defRPr>
            </a:lvl4pPr>
            <a:lvl5pPr>
              <a:defRPr sz="2000">
                <a:solidFill>
                  <a:schemeClr val="tx1">
                    <a:lumMod val="65000"/>
                    <a:lumOff val="35000"/>
                  </a:schemeClr>
                </a:solidFill>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2D265-53A9-4179-901C-05FA90A974B8}"/>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FFE88C67-DE76-4733-B5F6-9AAEC5CDE54E}"/>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06CF7D1D-4471-4BB2-A738-7636A7A0E3E4}"/>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Tree>
    <p:extLst>
      <p:ext uri="{BB962C8B-B14F-4D97-AF65-F5344CB8AC3E}">
        <p14:creationId xmlns:p14="http://schemas.microsoft.com/office/powerpoint/2010/main" val="155071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0C2439-8C70-4B35-AFE8-1B79A280A971}"/>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Picture Placeholder 2">
            <a:extLst>
              <a:ext uri="{FF2B5EF4-FFF2-40B4-BE49-F238E27FC236}">
                <a16:creationId xmlns:a16="http://schemas.microsoft.com/office/drawing/2014/main" id="{3E6B77E5-C45C-40F7-84AD-BB0373C0B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27B94-AEF5-4283-A16F-062B7EA22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2F5B98F-3FAC-4A07-8972-B7E53A7E5EA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6A430199-649D-423C-8855-F5658F2674FE}"/>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3" name="Title Placeholder 1">
            <a:extLst>
              <a:ext uri="{FF2B5EF4-FFF2-40B4-BE49-F238E27FC236}">
                <a16:creationId xmlns:a16="http://schemas.microsoft.com/office/drawing/2014/main" id="{BE6627FC-A785-4A32-94C0-5630B6E205F5}"/>
              </a:ext>
            </a:extLst>
          </p:cNvPr>
          <p:cNvSpPr>
            <a:spLocks noGrp="1"/>
          </p:cNvSpPr>
          <p:nvPr>
            <p:ph type="title"/>
          </p:nvPr>
        </p:nvSpPr>
        <p:spPr>
          <a:xfrm>
            <a:off x="647256" y="1050539"/>
            <a:ext cx="418376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766584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1CC81A-2305-4F0F-836D-5E169B509469}"/>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light, sitting, large&#10;&#10;Description automatically generated">
            <a:extLst>
              <a:ext uri="{FF2B5EF4-FFF2-40B4-BE49-F238E27FC236}">
                <a16:creationId xmlns:a16="http://schemas.microsoft.com/office/drawing/2014/main" id="{B6DFBC48-7FB1-45C5-BC19-EA0C0A917E4C}"/>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1" name="Picture 10" descr="A picture containing table, light, sitting, large&#10;&#10;Description automatically generated">
            <a:extLst>
              <a:ext uri="{FF2B5EF4-FFF2-40B4-BE49-F238E27FC236}">
                <a16:creationId xmlns:a16="http://schemas.microsoft.com/office/drawing/2014/main" id="{5D978956-1735-4AA2-8137-627F68254185}"/>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r="12836" b="21200"/>
          <a:stretch/>
        </p:blipFill>
        <p:spPr>
          <a:xfrm>
            <a:off x="6096001" y="2347043"/>
            <a:ext cx="6096000" cy="4510955"/>
          </a:xfrm>
          <a:prstGeom prst="rect">
            <a:avLst/>
          </a:prstGeom>
        </p:spPr>
      </p:pic>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7" name="Title 1">
            <a:extLst>
              <a:ext uri="{FF2B5EF4-FFF2-40B4-BE49-F238E27FC236}">
                <a16:creationId xmlns:a16="http://schemas.microsoft.com/office/drawing/2014/main" id="{7ED66637-7766-47E0-8F85-2A6E477B82B5}"/>
              </a:ext>
            </a:extLst>
          </p:cNvPr>
          <p:cNvSpPr txBox="1">
            <a:spLocks/>
          </p:cNvSpPr>
          <p:nvPr userDrawn="1"/>
        </p:nvSpPr>
        <p:spPr>
          <a:xfrm>
            <a:off x="586739" y="1609651"/>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50" normalizeH="0" baseline="0" noProof="0">
                <a:ln w="3175">
                  <a:noFill/>
                </a:ln>
                <a:solidFill>
                  <a:schemeClr val="bg1"/>
                </a:solidFill>
                <a:effectLst/>
                <a:uLnTx/>
                <a:uFillTx/>
                <a:latin typeface="Black bruno" panose="02000600000000000000" pitchFamily="50" charset="0"/>
                <a:ea typeface="+mn-ea"/>
                <a:cs typeface="Segoe UI" pitchFamily="34" charset="0"/>
              </a:rPr>
              <a:t>Thank You</a:t>
            </a:r>
          </a:p>
        </p:txBody>
      </p:sp>
      <p:pic>
        <p:nvPicPr>
          <p:cNvPr id="9" name="Picture 8" descr="MSFT_logo_rgb_W-Wht_D.pdf">
            <a:extLst>
              <a:ext uri="{FF2B5EF4-FFF2-40B4-BE49-F238E27FC236}">
                <a16:creationId xmlns:a16="http://schemas.microsoft.com/office/drawing/2014/main" id="{651A6496-C82A-4750-9E10-0D58814602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52935" y="504908"/>
            <a:ext cx="2886129" cy="1061500"/>
          </a:xfrm>
          <a:prstGeom prst="rect">
            <a:avLst/>
          </a:prstGeom>
        </p:spPr>
      </p:pic>
    </p:spTree>
    <p:extLst>
      <p:ext uri="{BB962C8B-B14F-4D97-AF65-F5344CB8AC3E}">
        <p14:creationId xmlns:p14="http://schemas.microsoft.com/office/powerpoint/2010/main" val="2666348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8" name="Picture 7" descr="A picture containing text, map&#10;&#10;Description automatically generated">
            <a:extLst>
              <a:ext uri="{FF2B5EF4-FFF2-40B4-BE49-F238E27FC236}">
                <a16:creationId xmlns:a16="http://schemas.microsoft.com/office/drawing/2014/main" id="{D526110D-6489-40B8-8726-E7D2A90D21E6}"/>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hasCustomPrompt="1"/>
          </p:nvPr>
        </p:nvSpPr>
        <p:spPr>
          <a:xfrm>
            <a:off x="1632747" y="4019610"/>
            <a:ext cx="5343525" cy="830997"/>
          </a:xfrm>
          <a:noFill/>
        </p:spPr>
        <p:txBody>
          <a:bodyPr vert="horz" wrap="square" lIns="0" tIns="0" rIns="0" bIns="0" rtlCol="0" anchor="b" anchorCtr="0">
            <a:spAutoFit/>
          </a:bodyPr>
          <a:lstStyle>
            <a:lvl1pPr algn="ctr">
              <a:defRPr kumimoji="0" lang="en-US" sz="5400" b="1" i="0" u="none" strike="noStrike" cap="none" spc="-50" normalizeH="0" baseline="0">
                <a:ln w="3175">
                  <a:noFill/>
                </a:ln>
                <a:solidFill>
                  <a:schemeClr val="bg1">
                    <a:lumMod val="50000"/>
                  </a:schemeClr>
                </a:solidFill>
                <a:effectLst/>
                <a:uLnTx/>
                <a:uFillTx/>
                <a:latin typeface="Black bruno" panose="02000600000000000000" pitchFamily="50" charset="0"/>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Thank You</a:t>
            </a:r>
          </a:p>
        </p:txBody>
      </p:sp>
    </p:spTree>
    <p:extLst>
      <p:ext uri="{BB962C8B-B14F-4D97-AF65-F5344CB8AC3E}">
        <p14:creationId xmlns:p14="http://schemas.microsoft.com/office/powerpoint/2010/main" val="2570972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D60CC6-D142-4F86-AF44-9B34CEEACACB}"/>
              </a:ext>
            </a:extLst>
          </p:cNvPr>
          <p:cNvSpPr/>
          <p:nvPr userDrawn="1"/>
        </p:nvSpPr>
        <p:spPr bwMode="auto">
          <a:xfrm>
            <a:off x="9340458" y="3822"/>
            <a:ext cx="2857292" cy="6858000"/>
          </a:xfrm>
          <a:prstGeom prst="rect">
            <a:avLst/>
          </a:prstGeom>
          <a:solidFill>
            <a:srgbClr val="FF6587"/>
          </a:solidFill>
        </p:spPr>
        <p:txBody>
          <a:bodyPr wrap="square" lIns="3383280" rIns="274320" anchor="ctr" anchorCtr="0">
            <a:noAutofit/>
          </a:bodyPr>
          <a:lstStyle/>
          <a:p>
            <a:pPr marL="336145" marR="0" lvl="0" indent="-336145" algn="ctr" defTabSz="914367" fontAlgn="auto">
              <a:lnSpc>
                <a:spcPct val="90000"/>
              </a:lnSpc>
              <a:spcBef>
                <a:spcPct val="20000"/>
              </a:spcBef>
              <a:spcAft>
                <a:spcPts val="0"/>
              </a:spcAft>
              <a:buClrTx/>
              <a:buSzPct val="90000"/>
              <a:buFont typeface="Arial" pitchFamily="34" charset="0"/>
              <a:buChar char="•"/>
              <a:tabLst/>
            </a:pPr>
            <a:endParaRPr kumimoji="0" lang="en-US" sz="3921" b="0" i="0" u="none" strike="noStrike" cap="none" spc="0" normalizeH="0" baseline="0" err="1">
              <a:ln>
                <a:noFill/>
              </a:ln>
              <a:solidFill>
                <a:srgbClr val="FFFFFF"/>
              </a:solidFill>
              <a:effectLst/>
              <a:uLnTx/>
              <a:uFillTx/>
              <a:latin typeface="Segoe UI Semibold"/>
            </a:endParaRPr>
          </a:p>
        </p:txBody>
      </p:sp>
      <p:sp>
        <p:nvSpPr>
          <p:cNvPr id="3" name="Picture Placeholder 14">
            <a:extLst>
              <a:ext uri="{FF2B5EF4-FFF2-40B4-BE49-F238E27FC236}">
                <a16:creationId xmlns:a16="http://schemas.microsoft.com/office/drawing/2014/main" id="{0C645AEA-7B1F-4245-ABB3-D44BCFDDDAC9}"/>
              </a:ext>
            </a:extLst>
          </p:cNvPr>
          <p:cNvSpPr>
            <a:spLocks noGrp="1"/>
          </p:cNvSpPr>
          <p:nvPr>
            <p:ph type="pic" sz="quarter" idx="10"/>
          </p:nvPr>
        </p:nvSpPr>
        <p:spPr>
          <a:xfrm>
            <a:off x="9334709" y="0"/>
            <a:ext cx="2265217" cy="6858000"/>
          </a:xfrm>
        </p:spPr>
        <p:txBody>
          <a:bodyPr/>
          <a:lstStyle>
            <a:lvl1pPr>
              <a:defRPr>
                <a:solidFill>
                  <a:schemeClr val="bg1"/>
                </a:solidFill>
              </a:defRPr>
            </a:lvl1pPr>
          </a:lstStyle>
          <a:p>
            <a:endParaRPr lang="en-US"/>
          </a:p>
        </p:txBody>
      </p:sp>
      <p:sp>
        <p:nvSpPr>
          <p:cNvPr id="6" name="Text Placeholder 5">
            <a:extLst>
              <a:ext uri="{FF2B5EF4-FFF2-40B4-BE49-F238E27FC236}">
                <a16:creationId xmlns:a16="http://schemas.microsoft.com/office/drawing/2014/main" id="{3C4911F5-116A-483F-96C2-98ECDD8A03CD}"/>
              </a:ext>
            </a:extLst>
          </p:cNvPr>
          <p:cNvSpPr>
            <a:spLocks noGrp="1"/>
          </p:cNvSpPr>
          <p:nvPr>
            <p:ph type="body" sz="quarter" idx="11"/>
          </p:nvPr>
        </p:nvSpPr>
        <p:spPr>
          <a:xfrm>
            <a:off x="266920" y="1634238"/>
            <a:ext cx="3480617" cy="572464"/>
          </a:xfrm>
        </p:spPr>
        <p:txBody>
          <a:bodyPr anchor="b"/>
          <a:lstStyle>
            <a:lvl1pPr marL="0" indent="0">
              <a:buNone/>
              <a:defRPr lang="en-US" sz="2800" kern="1200" cap="none" spc="0" baseline="0" dirty="0" smtClean="0">
                <a:solidFill>
                  <a:schemeClr val="tx2"/>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a:t>
            </a:r>
          </a:p>
        </p:txBody>
      </p:sp>
      <p:sp>
        <p:nvSpPr>
          <p:cNvPr id="7" name="Text Placeholder 5">
            <a:extLst>
              <a:ext uri="{FF2B5EF4-FFF2-40B4-BE49-F238E27FC236}">
                <a16:creationId xmlns:a16="http://schemas.microsoft.com/office/drawing/2014/main" id="{2E666C94-247C-40DA-A511-A60AC41C2F5F}"/>
              </a:ext>
            </a:extLst>
          </p:cNvPr>
          <p:cNvSpPr>
            <a:spLocks noGrp="1"/>
          </p:cNvSpPr>
          <p:nvPr>
            <p:ph type="body" sz="quarter" idx="12"/>
          </p:nvPr>
        </p:nvSpPr>
        <p:spPr>
          <a:xfrm>
            <a:off x="4377690" y="1634238"/>
            <a:ext cx="4544060" cy="1594283"/>
          </a:xfrm>
        </p:spPr>
        <p:txBody>
          <a:bodyPr anchor="t">
            <a:noAutofit/>
          </a:bodyPr>
          <a:lstStyle>
            <a:lvl1pPr marL="0" indent="0">
              <a:spcBef>
                <a:spcPts val="600"/>
              </a:spcBef>
              <a:buNone/>
              <a:defRPr sz="1800">
                <a:latin typeface="Segoe UI" panose="020B0502040204020203" pitchFamily="34" charset="0"/>
                <a:cs typeface="Segoe UI" panose="020B0502040204020203" pitchFamily="34" charset="0"/>
              </a:defRPr>
            </a:lvl1pPr>
            <a:lvl2pPr marL="0" indent="0">
              <a:spcBef>
                <a:spcPts val="600"/>
              </a:spcBef>
              <a:spcAft>
                <a:spcPts val="600"/>
              </a:spcAft>
              <a:buNone/>
              <a:defRPr sz="1600">
                <a:latin typeface="Segoe UI" panose="020B0502040204020203" pitchFamily="34" charset="0"/>
                <a:cs typeface="Segoe UI" panose="020B0502040204020203" pitchFamily="34" charset="0"/>
              </a:defRPr>
            </a:lvl2pPr>
            <a:lvl3pPr marL="0" indent="0">
              <a:spcBef>
                <a:spcPts val="1800"/>
              </a:spcBef>
              <a:spcAft>
                <a:spcPts val="0"/>
              </a:spcAft>
              <a:buNone/>
              <a:defRPr lang="en-US" sz="1800" b="1" kern="1200" cap="all" spc="100" baseline="0" dirty="0">
                <a:solidFill>
                  <a:schemeClr val="tx2"/>
                </a:solidFill>
                <a:latin typeface="Segoe UI" panose="020B0502040204020203" pitchFamily="34" charset="0"/>
                <a:ea typeface="+mn-ea"/>
                <a:cs typeface="Segoe UI" panose="020B0502040204020203" pitchFamily="34" charset="0"/>
              </a:defRPr>
            </a:lvl3pPr>
            <a:lvl4pPr marL="0" indent="0">
              <a:spcBef>
                <a:spcPts val="0"/>
              </a:spcBef>
              <a:buNone/>
              <a:defRPr sz="1100">
                <a:latin typeface="Segoe UI" panose="020B0502040204020203" pitchFamily="34" charset="0"/>
                <a:cs typeface="Segoe UI" panose="020B0502040204020203" pitchFamily="34" charset="0"/>
              </a:defRPr>
            </a:lvl4pPr>
            <a:lvl5pPr marL="0" indent="0">
              <a:spcBef>
                <a:spcPts val="0"/>
              </a:spcBef>
              <a:buNone/>
              <a:defRPr sz="110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FB20CBF-DDA2-4D0F-A1D7-A03F9D5C82C0}"/>
              </a:ext>
            </a:extLst>
          </p:cNvPr>
          <p:cNvSpPr>
            <a:spLocks noGrp="1"/>
          </p:cNvSpPr>
          <p:nvPr>
            <p:ph type="body" sz="quarter" idx="14" hasCustomPrompt="1"/>
          </p:nvPr>
        </p:nvSpPr>
        <p:spPr>
          <a:xfrm rot="16200000">
            <a:off x="8813959" y="2820672"/>
            <a:ext cx="6103012" cy="461665"/>
          </a:xfrm>
        </p:spPr>
        <p:txBody>
          <a:bodyPr/>
          <a:lstStyle>
            <a:lvl1pPr marL="0" indent="0" algn="ctr">
              <a:buNone/>
              <a:defRPr lang="en-US" sz="2000" kern="1200" cap="all" spc="100" baseline="0" dirty="0" smtClean="0">
                <a:solidFill>
                  <a:schemeClr val="bg1"/>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Rectangle: Rounded Corners 4">
            <a:extLst>
              <a:ext uri="{FF2B5EF4-FFF2-40B4-BE49-F238E27FC236}">
                <a16:creationId xmlns:a16="http://schemas.microsoft.com/office/drawing/2014/main" id="{EEF3D929-83A0-4B81-AC7D-3906BD0ACAB4}"/>
              </a:ext>
            </a:extLst>
          </p:cNvPr>
          <p:cNvSpPr/>
          <p:nvPr userDrawn="1"/>
        </p:nvSpPr>
        <p:spPr bwMode="auto">
          <a:xfrm>
            <a:off x="266921" y="3949503"/>
            <a:ext cx="3474570" cy="2132515"/>
          </a:xfrm>
          <a:prstGeom prst="roundRect">
            <a:avLst>
              <a:gd name="adj" fmla="val 6365"/>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a16="http://schemas.microsoft.com/office/drawing/2014/main" id="{0CE90D9D-803D-4509-BD1F-41CF91C094E6}"/>
              </a:ext>
            </a:extLst>
          </p:cNvPr>
          <p:cNvSpPr>
            <a:spLocks noGrp="1"/>
          </p:cNvSpPr>
          <p:nvPr>
            <p:ph type="title"/>
          </p:nvPr>
        </p:nvSpPr>
        <p:spPr>
          <a:xfrm>
            <a:off x="266920" y="2086540"/>
            <a:ext cx="3471972" cy="1286775"/>
          </a:xfrm>
        </p:spPr>
        <p:txBody>
          <a:bodyPr lIns="91440"/>
          <a:lstStyle>
            <a:lvl1pPr>
              <a:defRPr sz="3200">
                <a:solidFill>
                  <a:srgbClr val="FF9F53"/>
                </a:solidFill>
              </a:defRPr>
            </a:lvl1pPr>
          </a:lstStyle>
          <a:p>
            <a:r>
              <a:rPr lang="en-US"/>
              <a:t>Click to edit Master title style</a:t>
            </a:r>
          </a:p>
        </p:txBody>
      </p:sp>
      <p:sp>
        <p:nvSpPr>
          <p:cNvPr id="12" name="Rectangle 11">
            <a:extLst>
              <a:ext uri="{FF2B5EF4-FFF2-40B4-BE49-F238E27FC236}">
                <a16:creationId xmlns:a16="http://schemas.microsoft.com/office/drawing/2014/main" id="{EA976ADA-D7A4-4991-A2A3-B94E8A65E24A}"/>
              </a:ext>
            </a:extLst>
          </p:cNvPr>
          <p:cNvSpPr/>
          <p:nvPr userDrawn="1"/>
        </p:nvSpPr>
        <p:spPr bwMode="auto">
          <a:xfrm>
            <a:off x="448048" y="4096279"/>
            <a:ext cx="3112316" cy="1838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4">
            <a:extLst>
              <a:ext uri="{FF2B5EF4-FFF2-40B4-BE49-F238E27FC236}">
                <a16:creationId xmlns:a16="http://schemas.microsoft.com/office/drawing/2014/main" id="{9C7D81C0-A793-491A-8771-AD68FA882E9C}"/>
              </a:ext>
            </a:extLst>
          </p:cNvPr>
          <p:cNvSpPr>
            <a:spLocks noGrp="1"/>
          </p:cNvSpPr>
          <p:nvPr>
            <p:ph type="ftr" sz="quarter" idx="15"/>
          </p:nvPr>
        </p:nvSpPr>
        <p:spPr>
          <a:xfrm>
            <a:off x="838200" y="6311900"/>
            <a:ext cx="4114800" cy="365125"/>
          </a:xfrm>
        </p:spPr>
        <p:txBody>
          <a:bodyPr/>
          <a:lstStyle>
            <a:lvl1pPr>
              <a:defRPr>
                <a:solidFill>
                  <a:schemeClr val="bg1"/>
                </a:solidFill>
              </a:defRPr>
            </a:lvl1pPr>
          </a:lstStyle>
          <a:p>
            <a:endParaRPr lang="en-US"/>
          </a:p>
        </p:txBody>
      </p:sp>
      <p:sp>
        <p:nvSpPr>
          <p:cNvPr id="15" name="Slide Number Placeholder 5">
            <a:extLst>
              <a:ext uri="{FF2B5EF4-FFF2-40B4-BE49-F238E27FC236}">
                <a16:creationId xmlns:a16="http://schemas.microsoft.com/office/drawing/2014/main" id="{834F9EC9-9EDF-4A00-85CF-0BABC6337543}"/>
              </a:ext>
            </a:extLst>
          </p:cNvPr>
          <p:cNvSpPr>
            <a:spLocks noGrp="1"/>
          </p:cNvSpPr>
          <p:nvPr>
            <p:ph type="sldNum" sz="quarter" idx="16"/>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pic>
        <p:nvPicPr>
          <p:cNvPr id="17" name="Picture 16">
            <a:extLst>
              <a:ext uri="{FF2B5EF4-FFF2-40B4-BE49-F238E27FC236}">
                <a16:creationId xmlns:a16="http://schemas.microsoft.com/office/drawing/2014/main" id="{FA6D2B78-68E2-4554-8FF3-FCF772C4838E}"/>
              </a:ext>
            </a:extLst>
          </p:cNvPr>
          <p:cNvPicPr>
            <a:picLocks noChangeAspect="1"/>
          </p:cNvPicPr>
          <p:nvPr userDrawn="1"/>
        </p:nvPicPr>
        <p:blipFill>
          <a:blip r:embed="rId2"/>
          <a:stretch>
            <a:fillRect/>
          </a:stretch>
        </p:blipFill>
        <p:spPr>
          <a:xfrm>
            <a:off x="0" y="6181682"/>
            <a:ext cx="12192000" cy="676318"/>
          </a:xfrm>
          <a:prstGeom prst="rect">
            <a:avLst/>
          </a:prstGeom>
        </p:spPr>
      </p:pic>
    </p:spTree>
    <p:extLst>
      <p:ext uri="{BB962C8B-B14F-4D97-AF65-F5344CB8AC3E}">
        <p14:creationId xmlns:p14="http://schemas.microsoft.com/office/powerpoint/2010/main" val="379193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er sto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2DF2D8D-CACA-4F2F-8825-A7AA551143A5}"/>
              </a:ext>
            </a:extLst>
          </p:cNvPr>
          <p:cNvSpPr/>
          <p:nvPr userDrawn="1"/>
        </p:nvSpPr>
        <p:spPr>
          <a:xfrm>
            <a:off x="-38794" y="5689598"/>
            <a:ext cx="12230793" cy="1168401"/>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314790" y="3354775"/>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4"/>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solidFill>
                  <a:schemeClr val="bg1"/>
                </a:soli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Products and Services</a:t>
            </a:r>
          </a:p>
        </p:txBody>
      </p:sp>
      <p:sp>
        <p:nvSpPr>
          <p:cNvPr id="46" name="TextBox 45"/>
          <p:cNvSpPr txBox="1"/>
          <p:nvPr userDrawn="1"/>
        </p:nvSpPr>
        <p:spPr>
          <a:xfrm>
            <a:off x="4153883" y="5846004"/>
            <a:ext cx="1508760" cy="1552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Country</a:t>
            </a:r>
          </a:p>
        </p:txBody>
      </p:sp>
      <p:pic>
        <p:nvPicPr>
          <p:cNvPr id="16" name="Picture 15" descr="MSFT_logo_rgb_W-Wht_D.pdf">
            <a:extLst>
              <a:ext uri="{FF2B5EF4-FFF2-40B4-BE49-F238E27FC236}">
                <a16:creationId xmlns:a16="http://schemas.microsoft.com/office/drawing/2014/main" id="{123A0A59-CD2B-461E-91CB-B24EFCE58F7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532019" y="5963103"/>
            <a:ext cx="1586104" cy="583359"/>
          </a:xfrm>
          <a:prstGeom prst="rect">
            <a:avLst/>
          </a:prstGeom>
        </p:spPr>
      </p:pic>
    </p:spTree>
    <p:extLst>
      <p:ext uri="{BB962C8B-B14F-4D97-AF65-F5344CB8AC3E}">
        <p14:creationId xmlns:p14="http://schemas.microsoft.com/office/powerpoint/2010/main" val="2319320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9414" t="23547" r="8376" b="22502"/>
          <a:stretch/>
        </p:blipFill>
        <p:spPr>
          <a:xfrm>
            <a:off x="8162924" y="2216727"/>
            <a:ext cx="3903225" cy="942109"/>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blip>
          <a:stretch>
            <a:fillRect/>
          </a:stretch>
        </p:blipFill>
        <p:spPr>
          <a:xfrm>
            <a:off x="-1" y="4289367"/>
            <a:ext cx="18615283" cy="2568909"/>
          </a:xfrm>
          <a:prstGeom prst="rect">
            <a:avLst/>
          </a:prstGeom>
        </p:spPr>
      </p:pic>
      <p:sp>
        <p:nvSpPr>
          <p:cNvPr id="10" name="Title Placeholder 1">
            <a:extLst>
              <a:ext uri="{FF2B5EF4-FFF2-40B4-BE49-F238E27FC236}">
                <a16:creationId xmlns:a16="http://schemas.microsoft.com/office/drawing/2014/main" id="{61F91DD7-E99C-4007-8BA1-9607A98F4190}"/>
              </a:ext>
            </a:extLst>
          </p:cNvPr>
          <p:cNvSpPr>
            <a:spLocks noGrp="1"/>
          </p:cNvSpPr>
          <p:nvPr>
            <p:ph type="title"/>
          </p:nvPr>
        </p:nvSpPr>
        <p:spPr>
          <a:xfrm>
            <a:off x="608055" y="2087389"/>
            <a:ext cx="7554870"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1" name="Text Placeholder 29">
            <a:extLst>
              <a:ext uri="{FF2B5EF4-FFF2-40B4-BE49-F238E27FC236}">
                <a16:creationId xmlns:a16="http://schemas.microsoft.com/office/drawing/2014/main" id="{F6C5093B-D3B0-4536-9CF0-89388BD8DC61}"/>
              </a:ext>
            </a:extLst>
          </p:cNvPr>
          <p:cNvSpPr>
            <a:spLocks noGrp="1"/>
          </p:cNvSpPr>
          <p:nvPr>
            <p:ph type="body" sz="quarter" idx="10"/>
          </p:nvPr>
        </p:nvSpPr>
        <p:spPr>
          <a:xfrm>
            <a:off x="608013" y="2680913"/>
            <a:ext cx="7554598"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249016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361499371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08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1" y="225630"/>
            <a:ext cx="12192000"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745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6E46A8-E55E-4308-A502-F67594149BC5}"/>
              </a:ext>
            </a:extLst>
          </p:cNvPr>
          <p:cNvSpPr>
            <a:spLocks noGrp="1"/>
          </p:cNvSpPr>
          <p:nvPr>
            <p:ph type="dt" sz="half" idx="10"/>
          </p:nvPr>
        </p:nvSpPr>
        <p:spPr/>
        <p:txBody>
          <a:bodyPr/>
          <a:lstStyle/>
          <a:p>
            <a:fld id="{A317C0B6-5CA3-4536-AF10-D20707D7760E}" type="datetimeFigureOut">
              <a:rPr lang="en-US" smtClean="0"/>
              <a:t>9/25/21</a:t>
            </a:fld>
            <a:endParaRPr lang="en-US"/>
          </a:p>
        </p:txBody>
      </p:sp>
      <p:sp>
        <p:nvSpPr>
          <p:cNvPr id="3" name="Footer Placeholder 2">
            <a:extLst>
              <a:ext uri="{FF2B5EF4-FFF2-40B4-BE49-F238E27FC236}">
                <a16:creationId xmlns:a16="http://schemas.microsoft.com/office/drawing/2014/main" id="{E003E923-68CB-4ACA-A952-C1BEBDC963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24363-1BF7-4EBC-90C5-9C1B2641E964}"/>
              </a:ext>
            </a:extLst>
          </p:cNvPr>
          <p:cNvSpPr>
            <a:spLocks noGrp="1"/>
          </p:cNvSpPr>
          <p:nvPr>
            <p:ph type="sldNum" sz="quarter" idx="12"/>
          </p:nvPr>
        </p:nvSpPr>
        <p:spPr/>
        <p:txBody>
          <a:bodyPr/>
          <a:lstStyle/>
          <a:p>
            <a:fld id="{0B01D957-DEA5-4FF4-A29A-4131FBD61EE3}" type="slidenum">
              <a:rPr lang="en-US" smtClean="0"/>
              <a:t>‹#›</a:t>
            </a:fld>
            <a:endParaRPr lang="en-US"/>
          </a:p>
        </p:txBody>
      </p:sp>
    </p:spTree>
    <p:extLst>
      <p:ext uri="{BB962C8B-B14F-4D97-AF65-F5344CB8AC3E}">
        <p14:creationId xmlns:p14="http://schemas.microsoft.com/office/powerpoint/2010/main" val="4171813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3372988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08245"/>
            <a:ext cx="11055906" cy="1596617"/>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09655"/>
            <a:ext cx="11043248" cy="758022"/>
          </a:xfrm>
          <a:prstGeom prst="rect">
            <a:avLst/>
          </a:prstGeom>
        </p:spPr>
        <p:txBody>
          <a:bodyPr vert="horz" wrap="square" lIns="0" tIns="164592" rIns="0" bIns="0" rtlCol="0" anchor="t">
            <a:noAutofit/>
          </a:bodyPr>
          <a:lstStyle>
            <a:lvl1pPr algn="ctr">
              <a:lnSpc>
                <a:spcPct val="100000"/>
              </a:lnSpc>
              <a:defRPr sz="2745">
                <a:solidFill>
                  <a:srgbClr val="000000"/>
                </a:solidFill>
              </a:defRPr>
            </a:lvl1pPr>
          </a:lstStyle>
          <a:p>
            <a:r>
              <a:rPr lang="en-US"/>
              <a:t>Heading Segoe UI </a:t>
            </a:r>
            <a:r>
              <a:rPr lang="en-US" err="1"/>
              <a:t>Semibold</a:t>
            </a:r>
            <a:r>
              <a:rPr lang="en-US"/>
              <a:t> 28pt</a:t>
            </a:r>
          </a:p>
        </p:txBody>
      </p:sp>
    </p:spTree>
    <p:extLst>
      <p:ext uri="{BB962C8B-B14F-4D97-AF65-F5344CB8AC3E}">
        <p14:creationId xmlns:p14="http://schemas.microsoft.com/office/powerpoint/2010/main" val="2293106104"/>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000552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520355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86451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03453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mt="50000"/>
          </a:blip>
          <a:stretch>
            <a:fillRect/>
          </a:stretch>
        </p:blipFill>
        <p:spPr>
          <a:xfrm>
            <a:off x="0" y="5175780"/>
            <a:ext cx="12192000" cy="1682496"/>
          </a:xfrm>
          <a:prstGeom prst="rect">
            <a:avLst/>
          </a:prstGeom>
        </p:spPr>
      </p:pic>
      <p:sp>
        <p:nvSpPr>
          <p:cNvPr id="24" name="Title Placeholder 1">
            <a:extLst>
              <a:ext uri="{FF2B5EF4-FFF2-40B4-BE49-F238E27FC236}">
                <a16:creationId xmlns:a16="http://schemas.microsoft.com/office/drawing/2014/main" id="{F43DB863-CABE-4249-A99B-551701B13FEE}"/>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25" name="Text Placeholder 6">
            <a:extLst>
              <a:ext uri="{FF2B5EF4-FFF2-40B4-BE49-F238E27FC236}">
                <a16:creationId xmlns:a16="http://schemas.microsoft.com/office/drawing/2014/main" id="{36BC5243-4DC6-4866-8C69-C17E06DC4410}"/>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1690729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618406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8104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3227100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9151698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337305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73363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658713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51557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39097793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51743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FE70BD-7869-4F17-9A6F-2F11126AA42E}"/>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water, sitting, building, fountain&#10;&#10;Description automatically generated">
            <a:extLst>
              <a:ext uri="{FF2B5EF4-FFF2-40B4-BE49-F238E27FC236}">
                <a16:creationId xmlns:a16="http://schemas.microsoft.com/office/drawing/2014/main" id="{56D2F366-4A1D-4955-91F1-8D862BBD7A9A}"/>
              </a:ext>
            </a:extLst>
          </p:cNvPr>
          <p:cNvPicPr>
            <a:picLocks noChangeAspect="1"/>
          </p:cNvPicPr>
          <p:nvPr userDrawn="1"/>
        </p:nvPicPr>
        <p:blipFill>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a:off x="0" y="1436211"/>
            <a:ext cx="12192000" cy="5486087"/>
          </a:xfrm>
          <a:prstGeom prst="rect">
            <a:avLst/>
          </a:prstGeom>
        </p:spPr>
      </p:pic>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2633663" y="2534375"/>
            <a:ext cx="6924675" cy="15001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7781" y="-64298"/>
            <a:ext cx="2271061" cy="835282"/>
          </a:xfrm>
          <a:prstGeom prst="rect">
            <a:avLst/>
          </a:prstGeom>
        </p:spPr>
      </p:pic>
      <p:sp>
        <p:nvSpPr>
          <p:cNvPr id="8" name="Title Placeholder 1">
            <a:extLst>
              <a:ext uri="{FF2B5EF4-FFF2-40B4-BE49-F238E27FC236}">
                <a16:creationId xmlns:a16="http://schemas.microsoft.com/office/drawing/2014/main" id="{D5301706-AD81-46EE-B450-17EF70C1CA2C}"/>
              </a:ext>
            </a:extLst>
          </p:cNvPr>
          <p:cNvSpPr>
            <a:spLocks noGrp="1"/>
          </p:cNvSpPr>
          <p:nvPr>
            <p:ph type="title"/>
          </p:nvPr>
        </p:nvSpPr>
        <p:spPr>
          <a:xfrm>
            <a:off x="2633663" y="1755179"/>
            <a:ext cx="6924675" cy="593095"/>
          </a:xfrm>
          <a:prstGeom prst="rect">
            <a:avLst/>
          </a:prstGeom>
        </p:spPr>
        <p:txBody>
          <a:bodyPr vert="horz" lIns="91440" tIns="45720" rIns="91440" bIns="45720" rtlCol="0" anchor="ctr">
            <a:normAutofit/>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94404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78376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12627096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333762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66026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1767075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2172879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849817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6889385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4012692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689864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descr="A picture containing text, map&#10;&#10;Description automatically generated">
            <a:extLst>
              <a:ext uri="{FF2B5EF4-FFF2-40B4-BE49-F238E27FC236}">
                <a16:creationId xmlns:a16="http://schemas.microsoft.com/office/drawing/2014/main" id="{71BA7141-488C-4D7A-821E-D6379EAE778F}"/>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9" name="Picture 8" descr="A picture containing text, map&#10;&#10;Description automatically generated">
            <a:extLst>
              <a:ext uri="{FF2B5EF4-FFF2-40B4-BE49-F238E27FC236}">
                <a16:creationId xmlns:a16="http://schemas.microsoft.com/office/drawing/2014/main" id="{12C41DF1-B10E-42AD-95FF-41C7B71E7705}"/>
              </a:ext>
            </a:extLst>
          </p:cNvPr>
          <p:cNvPicPr>
            <a:picLocks noChangeAspect="1"/>
          </p:cNvPicPr>
          <p:nvPr userDrawn="1"/>
        </p:nvPicPr>
        <p:blipFill>
          <a:blip r:embed="rId2" cstate="screen">
            <a:duotone>
              <a:schemeClr val="bg2">
                <a:shade val="45000"/>
                <a:satMod val="135000"/>
              </a:schemeClr>
              <a:prstClr val="white"/>
            </a:duotone>
            <a:alphaModFix amt="30000"/>
            <a:extLst>
              <a:ext uri="{28A0092B-C50C-407E-A947-70E740481C1C}">
                <a14:useLocalDpi xmlns:a14="http://schemas.microsoft.com/office/drawing/2010/main" val="0"/>
              </a:ext>
            </a:extLst>
          </a:blip>
          <a:stretch>
            <a:fillRect/>
          </a:stretch>
        </p:blipFill>
        <p:spPr>
          <a:xfrm>
            <a:off x="10208"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p:nvPr>
        </p:nvSpPr>
        <p:spPr>
          <a:xfrm>
            <a:off x="612745" y="3883033"/>
            <a:ext cx="6924675" cy="615553"/>
          </a:xfrm>
          <a:noFill/>
        </p:spPr>
        <p:txBody>
          <a:bodyPr vert="horz" wrap="square" lIns="0" tIns="0" rIns="0" bIns="0" rtlCol="0" anchor="b" anchorCtr="0">
            <a:spAutoFit/>
          </a:bodyPr>
          <a:lstStyle>
            <a:lvl1pPr>
              <a:defRPr kumimoji="0" lang="en-US" sz="4000" b="0" i="0" u="none" strike="noStrike" cap="none" spc="-50" normalizeH="0" baseline="0">
                <a:ln w="3175">
                  <a:noFill/>
                </a:ln>
                <a:solidFill>
                  <a:schemeClr val="tx1">
                    <a:lumMod val="65000"/>
                    <a:lumOff val="35000"/>
                  </a:schemeClr>
                </a:solidFill>
                <a:effectLst/>
                <a:uLnTx/>
                <a:uFillTx/>
                <a:latin typeface="Segoe UI Semibold"/>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Click to edit Master title style</a:t>
            </a:r>
          </a:p>
        </p:txBody>
      </p:sp>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592907" y="4643117"/>
            <a:ext cx="6924675" cy="1500187"/>
          </a:xfrm>
        </p:spPr>
        <p:txBody>
          <a:bodyPr>
            <a:normAutofit/>
          </a:bodyPr>
          <a:lstStyle>
            <a:lvl1pPr marL="0" indent="0">
              <a:buNone/>
              <a:defRPr sz="2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571545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5226710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946822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957155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51641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42879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9753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00138857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402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9/25/21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12218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1659435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92D72EC-0B82-4207-A20C-CDDD089E3B79}"/>
              </a:ext>
            </a:extLst>
          </p:cNvPr>
          <p:cNvGrpSpPr/>
          <p:nvPr userDrawn="1"/>
        </p:nvGrpSpPr>
        <p:grpSpPr>
          <a:xfrm>
            <a:off x="8485570" y="4176673"/>
            <a:ext cx="3700020" cy="2667969"/>
            <a:chOff x="18748375" y="1811338"/>
            <a:chExt cx="7188201" cy="5183187"/>
          </a:xfrm>
        </p:grpSpPr>
        <p:sp>
          <p:nvSpPr>
            <p:cNvPr id="10" name="Freeform 13">
              <a:extLst>
                <a:ext uri="{FF2B5EF4-FFF2-40B4-BE49-F238E27FC236}">
                  <a16:creationId xmlns:a16="http://schemas.microsoft.com/office/drawing/2014/main" id="{41A842E8-56A2-480C-BE84-32C96998EACA}"/>
                </a:ext>
              </a:extLst>
            </p:cNvPr>
            <p:cNvSpPr>
              <a:spLocks/>
            </p:cNvSpPr>
            <p:nvPr/>
          </p:nvSpPr>
          <p:spPr bwMode="auto">
            <a:xfrm>
              <a:off x="24801513"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Freeform 14">
              <a:extLst>
                <a:ext uri="{FF2B5EF4-FFF2-40B4-BE49-F238E27FC236}">
                  <a16:creationId xmlns:a16="http://schemas.microsoft.com/office/drawing/2014/main" id="{238D33CA-9771-43B3-A5D0-2877AB5F28F9}"/>
                </a:ext>
              </a:extLst>
            </p:cNvPr>
            <p:cNvSpPr>
              <a:spLocks/>
            </p:cNvSpPr>
            <p:nvPr/>
          </p:nvSpPr>
          <p:spPr bwMode="auto">
            <a:xfrm>
              <a:off x="22128163" y="5656263"/>
              <a:ext cx="1577975" cy="1335087"/>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15">
              <a:extLst>
                <a:ext uri="{FF2B5EF4-FFF2-40B4-BE49-F238E27FC236}">
                  <a16:creationId xmlns:a16="http://schemas.microsoft.com/office/drawing/2014/main" id="{7FAAC14F-584F-4FB0-A8E1-060D07217B86}"/>
                </a:ext>
              </a:extLst>
            </p:cNvPr>
            <p:cNvSpPr>
              <a:spLocks/>
            </p:cNvSpPr>
            <p:nvPr/>
          </p:nvSpPr>
          <p:spPr bwMode="auto">
            <a:xfrm>
              <a:off x="22960013" y="5656263"/>
              <a:ext cx="1577975" cy="1335087"/>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9">
              <a:extLst>
                <a:ext uri="{FF2B5EF4-FFF2-40B4-BE49-F238E27FC236}">
                  <a16:creationId xmlns:a16="http://schemas.microsoft.com/office/drawing/2014/main" id="{9A3AB1C4-374B-42DB-8826-CA85991AB870}"/>
                </a:ext>
              </a:extLst>
            </p:cNvPr>
            <p:cNvSpPr>
              <a:spLocks/>
            </p:cNvSpPr>
            <p:nvPr/>
          </p:nvSpPr>
          <p:spPr bwMode="auto">
            <a:xfrm>
              <a:off x="18748375"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4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4"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Rectangle 10">
              <a:extLst>
                <a:ext uri="{FF2B5EF4-FFF2-40B4-BE49-F238E27FC236}">
                  <a16:creationId xmlns:a16="http://schemas.microsoft.com/office/drawing/2014/main" id="{A2858186-A0F8-46F2-B405-4B840009746F}"/>
                </a:ext>
              </a:extLst>
            </p:cNvPr>
            <p:cNvSpPr>
              <a:spLocks noChangeArrowheads="1"/>
            </p:cNvSpPr>
            <p:nvPr/>
          </p:nvSpPr>
          <p:spPr bwMode="auto">
            <a:xfrm>
              <a:off x="21115338" y="5186363"/>
              <a:ext cx="1439863" cy="1808162"/>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Rectangle 11">
              <a:extLst>
                <a:ext uri="{FF2B5EF4-FFF2-40B4-BE49-F238E27FC236}">
                  <a16:creationId xmlns:a16="http://schemas.microsoft.com/office/drawing/2014/main" id="{3694A486-5685-418E-AEA7-53FDD92FF1B4}"/>
                </a:ext>
              </a:extLst>
            </p:cNvPr>
            <p:cNvSpPr>
              <a:spLocks noChangeArrowheads="1"/>
            </p:cNvSpPr>
            <p:nvPr/>
          </p:nvSpPr>
          <p:spPr bwMode="auto">
            <a:xfrm>
              <a:off x="21043900" y="5130800"/>
              <a:ext cx="1582738" cy="555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12">
              <a:extLst>
                <a:ext uri="{FF2B5EF4-FFF2-40B4-BE49-F238E27FC236}">
                  <a16:creationId xmlns:a16="http://schemas.microsoft.com/office/drawing/2014/main" id="{0B46C9F3-5740-4651-B51F-28885FEF660F}"/>
                </a:ext>
              </a:extLst>
            </p:cNvPr>
            <p:cNvSpPr>
              <a:spLocks noChangeArrowheads="1"/>
            </p:cNvSpPr>
            <p:nvPr/>
          </p:nvSpPr>
          <p:spPr bwMode="auto">
            <a:xfrm>
              <a:off x="21250275" y="5351463"/>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3">
              <a:extLst>
                <a:ext uri="{FF2B5EF4-FFF2-40B4-BE49-F238E27FC236}">
                  <a16:creationId xmlns:a16="http://schemas.microsoft.com/office/drawing/2014/main" id="{4CAEE9D6-FB79-4E24-8657-EDE90D328C8D}"/>
                </a:ext>
              </a:extLst>
            </p:cNvPr>
            <p:cNvSpPr>
              <a:spLocks noChangeArrowheads="1"/>
            </p:cNvSpPr>
            <p:nvPr/>
          </p:nvSpPr>
          <p:spPr bwMode="auto">
            <a:xfrm>
              <a:off x="21250275" y="5351463"/>
              <a:ext cx="187325" cy="936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Rectangle 14">
              <a:extLst>
                <a:ext uri="{FF2B5EF4-FFF2-40B4-BE49-F238E27FC236}">
                  <a16:creationId xmlns:a16="http://schemas.microsoft.com/office/drawing/2014/main" id="{DC3E4678-3801-488D-8D9A-E2F95A3E45EC}"/>
                </a:ext>
              </a:extLst>
            </p:cNvPr>
            <p:cNvSpPr>
              <a:spLocks noChangeArrowheads="1"/>
            </p:cNvSpPr>
            <p:nvPr/>
          </p:nvSpPr>
          <p:spPr bwMode="auto">
            <a:xfrm>
              <a:off x="21575713" y="535146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Rectangle 15">
              <a:extLst>
                <a:ext uri="{FF2B5EF4-FFF2-40B4-BE49-F238E27FC236}">
                  <a16:creationId xmlns:a16="http://schemas.microsoft.com/office/drawing/2014/main" id="{3021A890-02E6-42CB-8032-E7F339CA4776}"/>
                </a:ext>
              </a:extLst>
            </p:cNvPr>
            <p:cNvSpPr>
              <a:spLocks noChangeArrowheads="1"/>
            </p:cNvSpPr>
            <p:nvPr/>
          </p:nvSpPr>
          <p:spPr bwMode="auto">
            <a:xfrm>
              <a:off x="21897975" y="5351463"/>
              <a:ext cx="188913"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Rectangle 16">
              <a:extLst>
                <a:ext uri="{FF2B5EF4-FFF2-40B4-BE49-F238E27FC236}">
                  <a16:creationId xmlns:a16="http://schemas.microsoft.com/office/drawing/2014/main" id="{6E8AD8A1-3D49-4C92-B928-975C003BF469}"/>
                </a:ext>
              </a:extLst>
            </p:cNvPr>
            <p:cNvSpPr>
              <a:spLocks noChangeArrowheads="1"/>
            </p:cNvSpPr>
            <p:nvPr/>
          </p:nvSpPr>
          <p:spPr bwMode="auto">
            <a:xfrm>
              <a:off x="21575713" y="6627813"/>
              <a:ext cx="187325" cy="3667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Rectangle 17">
              <a:extLst>
                <a:ext uri="{FF2B5EF4-FFF2-40B4-BE49-F238E27FC236}">
                  <a16:creationId xmlns:a16="http://schemas.microsoft.com/office/drawing/2014/main" id="{DB815D06-C008-4425-9B89-A78D4C856CA5}"/>
                </a:ext>
              </a:extLst>
            </p:cNvPr>
            <p:cNvSpPr>
              <a:spLocks noChangeArrowheads="1"/>
            </p:cNvSpPr>
            <p:nvPr/>
          </p:nvSpPr>
          <p:spPr bwMode="auto">
            <a:xfrm>
              <a:off x="21897975" y="6627813"/>
              <a:ext cx="188913" cy="3667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Rectangle 18">
              <a:extLst>
                <a:ext uri="{FF2B5EF4-FFF2-40B4-BE49-F238E27FC236}">
                  <a16:creationId xmlns:a16="http://schemas.microsoft.com/office/drawing/2014/main" id="{E9257C92-3B33-4689-A8F4-C0B47BAEA2B8}"/>
                </a:ext>
              </a:extLst>
            </p:cNvPr>
            <p:cNvSpPr>
              <a:spLocks noChangeArrowheads="1"/>
            </p:cNvSpPr>
            <p:nvPr/>
          </p:nvSpPr>
          <p:spPr bwMode="auto">
            <a:xfrm>
              <a:off x="22225000" y="535146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Rectangle 19">
              <a:extLst>
                <a:ext uri="{FF2B5EF4-FFF2-40B4-BE49-F238E27FC236}">
                  <a16:creationId xmlns:a16="http://schemas.microsoft.com/office/drawing/2014/main" id="{ED3B2E36-3EE0-4B2B-9D75-32F1548FE849}"/>
                </a:ext>
              </a:extLst>
            </p:cNvPr>
            <p:cNvSpPr>
              <a:spLocks noChangeArrowheads="1"/>
            </p:cNvSpPr>
            <p:nvPr/>
          </p:nvSpPr>
          <p:spPr bwMode="auto">
            <a:xfrm>
              <a:off x="21250275" y="5673725"/>
              <a:ext cx="187325" cy="188912"/>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Rectangle 20">
              <a:extLst>
                <a:ext uri="{FF2B5EF4-FFF2-40B4-BE49-F238E27FC236}">
                  <a16:creationId xmlns:a16="http://schemas.microsoft.com/office/drawing/2014/main" id="{80C3B0F9-F5D2-40FD-8D4E-832C60265D7D}"/>
                </a:ext>
              </a:extLst>
            </p:cNvPr>
            <p:cNvSpPr>
              <a:spLocks noChangeArrowheads="1"/>
            </p:cNvSpPr>
            <p:nvPr/>
          </p:nvSpPr>
          <p:spPr bwMode="auto">
            <a:xfrm>
              <a:off x="21575713" y="5673725"/>
              <a:ext cx="187325" cy="1889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Rectangle 21">
              <a:extLst>
                <a:ext uri="{FF2B5EF4-FFF2-40B4-BE49-F238E27FC236}">
                  <a16:creationId xmlns:a16="http://schemas.microsoft.com/office/drawing/2014/main" id="{F4BEDBD2-AEFA-4B8C-90A7-49A05EDBE752}"/>
                </a:ext>
              </a:extLst>
            </p:cNvPr>
            <p:cNvSpPr>
              <a:spLocks noChangeArrowheads="1"/>
            </p:cNvSpPr>
            <p:nvPr/>
          </p:nvSpPr>
          <p:spPr bwMode="auto">
            <a:xfrm>
              <a:off x="21897975" y="5673725"/>
              <a:ext cx="188913" cy="1889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Rectangle 22">
              <a:extLst>
                <a:ext uri="{FF2B5EF4-FFF2-40B4-BE49-F238E27FC236}">
                  <a16:creationId xmlns:a16="http://schemas.microsoft.com/office/drawing/2014/main" id="{6047F070-20D5-435C-A51B-D3A171EE82CA}"/>
                </a:ext>
              </a:extLst>
            </p:cNvPr>
            <p:cNvSpPr>
              <a:spLocks noChangeArrowheads="1"/>
            </p:cNvSpPr>
            <p:nvPr/>
          </p:nvSpPr>
          <p:spPr bwMode="auto">
            <a:xfrm>
              <a:off x="22225000" y="5673725"/>
              <a:ext cx="187325" cy="18891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Rectangle 23">
              <a:extLst>
                <a:ext uri="{FF2B5EF4-FFF2-40B4-BE49-F238E27FC236}">
                  <a16:creationId xmlns:a16="http://schemas.microsoft.com/office/drawing/2014/main" id="{EE8E1B03-E3F7-4429-A5F7-98C804F89707}"/>
                </a:ext>
              </a:extLst>
            </p:cNvPr>
            <p:cNvSpPr>
              <a:spLocks noChangeArrowheads="1"/>
            </p:cNvSpPr>
            <p:nvPr/>
          </p:nvSpPr>
          <p:spPr bwMode="auto">
            <a:xfrm>
              <a:off x="21250275"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Rectangle 24">
              <a:extLst>
                <a:ext uri="{FF2B5EF4-FFF2-40B4-BE49-F238E27FC236}">
                  <a16:creationId xmlns:a16="http://schemas.microsoft.com/office/drawing/2014/main" id="{4A71EF71-6514-4FC6-A775-28FF35D0BF8C}"/>
                </a:ext>
              </a:extLst>
            </p:cNvPr>
            <p:cNvSpPr>
              <a:spLocks noChangeArrowheads="1"/>
            </p:cNvSpPr>
            <p:nvPr/>
          </p:nvSpPr>
          <p:spPr bwMode="auto">
            <a:xfrm>
              <a:off x="21575713" y="600075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Rectangle 25">
              <a:extLst>
                <a:ext uri="{FF2B5EF4-FFF2-40B4-BE49-F238E27FC236}">
                  <a16:creationId xmlns:a16="http://schemas.microsoft.com/office/drawing/2014/main" id="{2EEAEF2B-6728-440D-922F-05058C3762E5}"/>
                </a:ext>
              </a:extLst>
            </p:cNvPr>
            <p:cNvSpPr>
              <a:spLocks noChangeArrowheads="1"/>
            </p:cNvSpPr>
            <p:nvPr/>
          </p:nvSpPr>
          <p:spPr bwMode="auto">
            <a:xfrm>
              <a:off x="21897975" y="6000750"/>
              <a:ext cx="188913"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Rectangle 26">
              <a:extLst>
                <a:ext uri="{FF2B5EF4-FFF2-40B4-BE49-F238E27FC236}">
                  <a16:creationId xmlns:a16="http://schemas.microsoft.com/office/drawing/2014/main" id="{6C6229A3-E6D2-4175-B2A6-C385B5268B42}"/>
                </a:ext>
              </a:extLst>
            </p:cNvPr>
            <p:cNvSpPr>
              <a:spLocks noChangeArrowheads="1"/>
            </p:cNvSpPr>
            <p:nvPr/>
          </p:nvSpPr>
          <p:spPr bwMode="auto">
            <a:xfrm>
              <a:off x="22225000"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Rectangle 27">
              <a:extLst>
                <a:ext uri="{FF2B5EF4-FFF2-40B4-BE49-F238E27FC236}">
                  <a16:creationId xmlns:a16="http://schemas.microsoft.com/office/drawing/2014/main" id="{480A176D-F08A-457E-8E10-1215669D7AD6}"/>
                </a:ext>
              </a:extLst>
            </p:cNvPr>
            <p:cNvSpPr>
              <a:spLocks noChangeArrowheads="1"/>
            </p:cNvSpPr>
            <p:nvPr/>
          </p:nvSpPr>
          <p:spPr bwMode="auto">
            <a:xfrm>
              <a:off x="21250275" y="632301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Rectangle 28">
              <a:extLst>
                <a:ext uri="{FF2B5EF4-FFF2-40B4-BE49-F238E27FC236}">
                  <a16:creationId xmlns:a16="http://schemas.microsoft.com/office/drawing/2014/main" id="{892FC6F2-4732-47F4-AA3D-3AD92A9509C8}"/>
                </a:ext>
              </a:extLst>
            </p:cNvPr>
            <p:cNvSpPr>
              <a:spLocks noChangeArrowheads="1"/>
            </p:cNvSpPr>
            <p:nvPr/>
          </p:nvSpPr>
          <p:spPr bwMode="auto">
            <a:xfrm>
              <a:off x="21575713"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Rectangle 29">
              <a:extLst>
                <a:ext uri="{FF2B5EF4-FFF2-40B4-BE49-F238E27FC236}">
                  <a16:creationId xmlns:a16="http://schemas.microsoft.com/office/drawing/2014/main" id="{6118E3C6-5CFB-4395-B426-2F727DBE2981}"/>
                </a:ext>
              </a:extLst>
            </p:cNvPr>
            <p:cNvSpPr>
              <a:spLocks noChangeArrowheads="1"/>
            </p:cNvSpPr>
            <p:nvPr/>
          </p:nvSpPr>
          <p:spPr bwMode="auto">
            <a:xfrm>
              <a:off x="21897975" y="6323013"/>
              <a:ext cx="188913"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Rectangle 30">
              <a:extLst>
                <a:ext uri="{FF2B5EF4-FFF2-40B4-BE49-F238E27FC236}">
                  <a16:creationId xmlns:a16="http://schemas.microsoft.com/office/drawing/2014/main" id="{FBE64C23-EEA3-4598-B5D2-4937EDF65ECD}"/>
                </a:ext>
              </a:extLst>
            </p:cNvPr>
            <p:cNvSpPr>
              <a:spLocks noChangeArrowheads="1"/>
            </p:cNvSpPr>
            <p:nvPr/>
          </p:nvSpPr>
          <p:spPr bwMode="auto">
            <a:xfrm>
              <a:off x="22225000" y="632301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Rectangle 31">
              <a:extLst>
                <a:ext uri="{FF2B5EF4-FFF2-40B4-BE49-F238E27FC236}">
                  <a16:creationId xmlns:a16="http://schemas.microsoft.com/office/drawing/2014/main" id="{354493EE-3D2F-486A-8EFD-6DD37F5FC154}"/>
                </a:ext>
              </a:extLst>
            </p:cNvPr>
            <p:cNvSpPr>
              <a:spLocks noChangeArrowheads="1"/>
            </p:cNvSpPr>
            <p:nvPr/>
          </p:nvSpPr>
          <p:spPr bwMode="auto">
            <a:xfrm>
              <a:off x="21250275" y="6000750"/>
              <a:ext cx="187325" cy="936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Rectangle 32">
              <a:extLst>
                <a:ext uri="{FF2B5EF4-FFF2-40B4-BE49-F238E27FC236}">
                  <a16:creationId xmlns:a16="http://schemas.microsoft.com/office/drawing/2014/main" id="{B596D019-A299-43C5-B967-FC32C14C957D}"/>
                </a:ext>
              </a:extLst>
            </p:cNvPr>
            <p:cNvSpPr>
              <a:spLocks noChangeArrowheads="1"/>
            </p:cNvSpPr>
            <p:nvPr/>
          </p:nvSpPr>
          <p:spPr bwMode="auto">
            <a:xfrm>
              <a:off x="22225000" y="6000750"/>
              <a:ext cx="187325" cy="936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Rectangle 33">
              <a:extLst>
                <a:ext uri="{FF2B5EF4-FFF2-40B4-BE49-F238E27FC236}">
                  <a16:creationId xmlns:a16="http://schemas.microsoft.com/office/drawing/2014/main" id="{E69F8252-A6A7-4628-9AD1-9665D9F27FAE}"/>
                </a:ext>
              </a:extLst>
            </p:cNvPr>
            <p:cNvSpPr>
              <a:spLocks noChangeArrowheads="1"/>
            </p:cNvSpPr>
            <p:nvPr/>
          </p:nvSpPr>
          <p:spPr bwMode="auto">
            <a:xfrm>
              <a:off x="22225000" y="5673725"/>
              <a:ext cx="187325" cy="95250"/>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Rectangle 34">
              <a:extLst>
                <a:ext uri="{FF2B5EF4-FFF2-40B4-BE49-F238E27FC236}">
                  <a16:creationId xmlns:a16="http://schemas.microsoft.com/office/drawing/2014/main" id="{420B9D81-F453-43EC-9FB3-6AB52B224195}"/>
                </a:ext>
              </a:extLst>
            </p:cNvPr>
            <p:cNvSpPr>
              <a:spLocks noChangeArrowheads="1"/>
            </p:cNvSpPr>
            <p:nvPr/>
          </p:nvSpPr>
          <p:spPr bwMode="auto">
            <a:xfrm>
              <a:off x="19056350" y="6900863"/>
              <a:ext cx="2058988" cy="936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Rectangle 35">
              <a:extLst>
                <a:ext uri="{FF2B5EF4-FFF2-40B4-BE49-F238E27FC236}">
                  <a16:creationId xmlns:a16="http://schemas.microsoft.com/office/drawing/2014/main" id="{14742F0C-A91D-488E-8F72-17DBCE987E8F}"/>
                </a:ext>
              </a:extLst>
            </p:cNvPr>
            <p:cNvSpPr>
              <a:spLocks noChangeArrowheads="1"/>
            </p:cNvSpPr>
            <p:nvPr/>
          </p:nvSpPr>
          <p:spPr bwMode="auto">
            <a:xfrm>
              <a:off x="20188238" y="6589713"/>
              <a:ext cx="82550" cy="3111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Oval 36">
              <a:extLst>
                <a:ext uri="{FF2B5EF4-FFF2-40B4-BE49-F238E27FC236}">
                  <a16:creationId xmlns:a16="http://schemas.microsoft.com/office/drawing/2014/main" id="{DEF6A12F-465E-401C-A298-D4709E228D92}"/>
                </a:ext>
              </a:extLst>
            </p:cNvPr>
            <p:cNvSpPr>
              <a:spLocks noChangeArrowheads="1"/>
            </p:cNvSpPr>
            <p:nvPr/>
          </p:nvSpPr>
          <p:spPr bwMode="auto">
            <a:xfrm>
              <a:off x="20019963" y="6315075"/>
              <a:ext cx="412750" cy="412750"/>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Oval 37">
              <a:extLst>
                <a:ext uri="{FF2B5EF4-FFF2-40B4-BE49-F238E27FC236}">
                  <a16:creationId xmlns:a16="http://schemas.microsoft.com/office/drawing/2014/main" id="{DBBCF4F4-EFEB-4F39-AA83-14403D3F2677}"/>
                </a:ext>
              </a:extLst>
            </p:cNvPr>
            <p:cNvSpPr>
              <a:spLocks noChangeArrowheads="1"/>
            </p:cNvSpPr>
            <p:nvPr/>
          </p:nvSpPr>
          <p:spPr bwMode="auto">
            <a:xfrm>
              <a:off x="20075525" y="6102350"/>
              <a:ext cx="304800" cy="3032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Rectangle 38">
              <a:extLst>
                <a:ext uri="{FF2B5EF4-FFF2-40B4-BE49-F238E27FC236}">
                  <a16:creationId xmlns:a16="http://schemas.microsoft.com/office/drawing/2014/main" id="{1CB83FD6-7727-466F-94B0-E85906A9429F}"/>
                </a:ext>
              </a:extLst>
            </p:cNvPr>
            <p:cNvSpPr>
              <a:spLocks noChangeArrowheads="1"/>
            </p:cNvSpPr>
            <p:nvPr/>
          </p:nvSpPr>
          <p:spPr bwMode="auto">
            <a:xfrm>
              <a:off x="20729575" y="6589713"/>
              <a:ext cx="80963" cy="3111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Oval 39">
              <a:extLst>
                <a:ext uri="{FF2B5EF4-FFF2-40B4-BE49-F238E27FC236}">
                  <a16:creationId xmlns:a16="http://schemas.microsoft.com/office/drawing/2014/main" id="{DC3B5875-F4C4-42C0-AFCD-1759D00B2CE6}"/>
                </a:ext>
              </a:extLst>
            </p:cNvPr>
            <p:cNvSpPr>
              <a:spLocks noChangeArrowheads="1"/>
            </p:cNvSpPr>
            <p:nvPr/>
          </p:nvSpPr>
          <p:spPr bwMode="auto">
            <a:xfrm>
              <a:off x="20559713" y="6315075"/>
              <a:ext cx="415925" cy="412750"/>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Oval 40">
              <a:extLst>
                <a:ext uri="{FF2B5EF4-FFF2-40B4-BE49-F238E27FC236}">
                  <a16:creationId xmlns:a16="http://schemas.microsoft.com/office/drawing/2014/main" id="{FCF343BC-040A-4D79-A766-9996F1985F82}"/>
                </a:ext>
              </a:extLst>
            </p:cNvPr>
            <p:cNvSpPr>
              <a:spLocks noChangeArrowheads="1"/>
            </p:cNvSpPr>
            <p:nvPr/>
          </p:nvSpPr>
          <p:spPr bwMode="auto">
            <a:xfrm>
              <a:off x="20616863" y="6102350"/>
              <a:ext cx="303213" cy="3032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Rectangle 41">
              <a:extLst>
                <a:ext uri="{FF2B5EF4-FFF2-40B4-BE49-F238E27FC236}">
                  <a16:creationId xmlns:a16="http://schemas.microsoft.com/office/drawing/2014/main" id="{9FFD5E47-75DA-43D6-B007-09B9D6E5E8BE}"/>
                </a:ext>
              </a:extLst>
            </p:cNvPr>
            <p:cNvSpPr>
              <a:spLocks noChangeArrowheads="1"/>
            </p:cNvSpPr>
            <p:nvPr/>
          </p:nvSpPr>
          <p:spPr bwMode="auto">
            <a:xfrm>
              <a:off x="21763038" y="4905375"/>
              <a:ext cx="555625"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Rectangle 42">
              <a:extLst>
                <a:ext uri="{FF2B5EF4-FFF2-40B4-BE49-F238E27FC236}">
                  <a16:creationId xmlns:a16="http://schemas.microsoft.com/office/drawing/2014/main" id="{30D7A251-BFA3-4EB0-88E4-46BE2C1A8263}"/>
                </a:ext>
              </a:extLst>
            </p:cNvPr>
            <p:cNvSpPr>
              <a:spLocks noChangeArrowheads="1"/>
            </p:cNvSpPr>
            <p:nvPr/>
          </p:nvSpPr>
          <p:spPr bwMode="auto">
            <a:xfrm>
              <a:off x="24628475" y="5846763"/>
              <a:ext cx="1308100" cy="1147762"/>
            </a:xfrm>
            <a:prstGeom prst="rect">
              <a:avLst/>
            </a:prstGeom>
            <a:solidFill>
              <a:srgbClr val="009E4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Rectangle 43">
              <a:extLst>
                <a:ext uri="{FF2B5EF4-FFF2-40B4-BE49-F238E27FC236}">
                  <a16:creationId xmlns:a16="http://schemas.microsoft.com/office/drawing/2014/main" id="{C0A346B1-1E3D-4F85-AED6-D1E6F1B847F8}"/>
                </a:ext>
              </a:extLst>
            </p:cNvPr>
            <p:cNvSpPr>
              <a:spLocks noChangeArrowheads="1"/>
            </p:cNvSpPr>
            <p:nvPr/>
          </p:nvSpPr>
          <p:spPr bwMode="auto">
            <a:xfrm>
              <a:off x="24557038" y="5791200"/>
              <a:ext cx="1379538" cy="5556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Rectangle 44">
              <a:extLst>
                <a:ext uri="{FF2B5EF4-FFF2-40B4-BE49-F238E27FC236}">
                  <a16:creationId xmlns:a16="http://schemas.microsoft.com/office/drawing/2014/main" id="{28EBF3DF-0738-4313-A5B8-E16BA865CB35}"/>
                </a:ext>
              </a:extLst>
            </p:cNvPr>
            <p:cNvSpPr>
              <a:spLocks noChangeArrowheads="1"/>
            </p:cNvSpPr>
            <p:nvPr/>
          </p:nvSpPr>
          <p:spPr bwMode="auto">
            <a:xfrm>
              <a:off x="25090438" y="6627813"/>
              <a:ext cx="187325" cy="36671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Rectangle 45">
              <a:extLst>
                <a:ext uri="{FF2B5EF4-FFF2-40B4-BE49-F238E27FC236}">
                  <a16:creationId xmlns:a16="http://schemas.microsoft.com/office/drawing/2014/main" id="{43ED620C-F543-41EF-87BD-638ED338626C}"/>
                </a:ext>
              </a:extLst>
            </p:cNvPr>
            <p:cNvSpPr>
              <a:spLocks noChangeArrowheads="1"/>
            </p:cNvSpPr>
            <p:nvPr/>
          </p:nvSpPr>
          <p:spPr bwMode="auto">
            <a:xfrm>
              <a:off x="25412700" y="6627813"/>
              <a:ext cx="187325" cy="36671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Rectangle 46">
              <a:extLst>
                <a:ext uri="{FF2B5EF4-FFF2-40B4-BE49-F238E27FC236}">
                  <a16:creationId xmlns:a16="http://schemas.microsoft.com/office/drawing/2014/main" id="{DDE47672-B83F-423A-8DA7-5F30C69E7C25}"/>
                </a:ext>
              </a:extLst>
            </p:cNvPr>
            <p:cNvSpPr>
              <a:spLocks noChangeArrowheads="1"/>
            </p:cNvSpPr>
            <p:nvPr/>
          </p:nvSpPr>
          <p:spPr bwMode="auto">
            <a:xfrm>
              <a:off x="24763413"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Rectangle 47">
              <a:extLst>
                <a:ext uri="{FF2B5EF4-FFF2-40B4-BE49-F238E27FC236}">
                  <a16:creationId xmlns:a16="http://schemas.microsoft.com/office/drawing/2014/main" id="{4632842F-FF6E-4FAD-B4F0-AC34765C9FF9}"/>
                </a:ext>
              </a:extLst>
            </p:cNvPr>
            <p:cNvSpPr>
              <a:spLocks noChangeArrowheads="1"/>
            </p:cNvSpPr>
            <p:nvPr/>
          </p:nvSpPr>
          <p:spPr bwMode="auto">
            <a:xfrm>
              <a:off x="25090438" y="600075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Rectangle 48">
              <a:extLst>
                <a:ext uri="{FF2B5EF4-FFF2-40B4-BE49-F238E27FC236}">
                  <a16:creationId xmlns:a16="http://schemas.microsoft.com/office/drawing/2014/main" id="{A5D2D1CA-59AD-42E8-8CA7-50915D876F23}"/>
                </a:ext>
              </a:extLst>
            </p:cNvPr>
            <p:cNvSpPr>
              <a:spLocks noChangeArrowheads="1"/>
            </p:cNvSpPr>
            <p:nvPr/>
          </p:nvSpPr>
          <p:spPr bwMode="auto">
            <a:xfrm>
              <a:off x="25412700" y="6000750"/>
              <a:ext cx="187325" cy="187325"/>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Rectangle 49">
              <a:extLst>
                <a:ext uri="{FF2B5EF4-FFF2-40B4-BE49-F238E27FC236}">
                  <a16:creationId xmlns:a16="http://schemas.microsoft.com/office/drawing/2014/main" id="{D343782B-0435-4E22-ABDF-9AC46C545B88}"/>
                </a:ext>
              </a:extLst>
            </p:cNvPr>
            <p:cNvSpPr>
              <a:spLocks noChangeArrowheads="1"/>
            </p:cNvSpPr>
            <p:nvPr/>
          </p:nvSpPr>
          <p:spPr bwMode="auto">
            <a:xfrm>
              <a:off x="25738138"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Rectangle 50">
              <a:extLst>
                <a:ext uri="{FF2B5EF4-FFF2-40B4-BE49-F238E27FC236}">
                  <a16:creationId xmlns:a16="http://schemas.microsoft.com/office/drawing/2014/main" id="{C26A30C3-BA76-4FDF-A0BC-5F35DCC0ADB5}"/>
                </a:ext>
              </a:extLst>
            </p:cNvPr>
            <p:cNvSpPr>
              <a:spLocks noChangeArrowheads="1"/>
            </p:cNvSpPr>
            <p:nvPr/>
          </p:nvSpPr>
          <p:spPr bwMode="auto">
            <a:xfrm>
              <a:off x="24763413" y="6323013"/>
              <a:ext cx="187325" cy="187325"/>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Rectangle 51">
              <a:extLst>
                <a:ext uri="{FF2B5EF4-FFF2-40B4-BE49-F238E27FC236}">
                  <a16:creationId xmlns:a16="http://schemas.microsoft.com/office/drawing/2014/main" id="{0FA8582A-195D-4065-919D-FC335F58E544}"/>
                </a:ext>
              </a:extLst>
            </p:cNvPr>
            <p:cNvSpPr>
              <a:spLocks noChangeArrowheads="1"/>
            </p:cNvSpPr>
            <p:nvPr/>
          </p:nvSpPr>
          <p:spPr bwMode="auto">
            <a:xfrm>
              <a:off x="25090438"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Rectangle 52">
              <a:extLst>
                <a:ext uri="{FF2B5EF4-FFF2-40B4-BE49-F238E27FC236}">
                  <a16:creationId xmlns:a16="http://schemas.microsoft.com/office/drawing/2014/main" id="{0448611B-861A-4280-B453-ECDAFD148F13}"/>
                </a:ext>
              </a:extLst>
            </p:cNvPr>
            <p:cNvSpPr>
              <a:spLocks noChangeArrowheads="1"/>
            </p:cNvSpPr>
            <p:nvPr/>
          </p:nvSpPr>
          <p:spPr bwMode="auto">
            <a:xfrm>
              <a:off x="25412700"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Rectangle 53">
              <a:extLst>
                <a:ext uri="{FF2B5EF4-FFF2-40B4-BE49-F238E27FC236}">
                  <a16:creationId xmlns:a16="http://schemas.microsoft.com/office/drawing/2014/main" id="{D06CBEBB-336F-4749-8DC2-F20044CE19FA}"/>
                </a:ext>
              </a:extLst>
            </p:cNvPr>
            <p:cNvSpPr>
              <a:spLocks noChangeArrowheads="1"/>
            </p:cNvSpPr>
            <p:nvPr/>
          </p:nvSpPr>
          <p:spPr bwMode="auto">
            <a:xfrm>
              <a:off x="25738138" y="6323013"/>
              <a:ext cx="187325" cy="187325"/>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Rectangle 54">
              <a:extLst>
                <a:ext uri="{FF2B5EF4-FFF2-40B4-BE49-F238E27FC236}">
                  <a16:creationId xmlns:a16="http://schemas.microsoft.com/office/drawing/2014/main" id="{580EBD1F-CA9B-4F9A-AB35-9DD9768C3800}"/>
                </a:ext>
              </a:extLst>
            </p:cNvPr>
            <p:cNvSpPr>
              <a:spLocks noChangeArrowheads="1"/>
            </p:cNvSpPr>
            <p:nvPr/>
          </p:nvSpPr>
          <p:spPr bwMode="auto">
            <a:xfrm>
              <a:off x="24763413" y="6000750"/>
              <a:ext cx="187325" cy="9366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Rectangle 55">
              <a:extLst>
                <a:ext uri="{FF2B5EF4-FFF2-40B4-BE49-F238E27FC236}">
                  <a16:creationId xmlns:a16="http://schemas.microsoft.com/office/drawing/2014/main" id="{55B56162-D5EA-4F1B-AE34-8AECD3A1C658}"/>
                </a:ext>
              </a:extLst>
            </p:cNvPr>
            <p:cNvSpPr>
              <a:spLocks noChangeArrowheads="1"/>
            </p:cNvSpPr>
            <p:nvPr/>
          </p:nvSpPr>
          <p:spPr bwMode="auto">
            <a:xfrm>
              <a:off x="25738138" y="6000750"/>
              <a:ext cx="187325" cy="9366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Rectangle 56">
              <a:extLst>
                <a:ext uri="{FF2B5EF4-FFF2-40B4-BE49-F238E27FC236}">
                  <a16:creationId xmlns:a16="http://schemas.microsoft.com/office/drawing/2014/main" id="{905C4257-2148-46C0-80DE-64EF579726B7}"/>
                </a:ext>
              </a:extLst>
            </p:cNvPr>
            <p:cNvSpPr>
              <a:spLocks noChangeArrowheads="1"/>
            </p:cNvSpPr>
            <p:nvPr/>
          </p:nvSpPr>
          <p:spPr bwMode="auto">
            <a:xfrm>
              <a:off x="25277763" y="5565775"/>
              <a:ext cx="554038"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Rectangle 57">
              <a:extLst>
                <a:ext uri="{FF2B5EF4-FFF2-40B4-BE49-F238E27FC236}">
                  <a16:creationId xmlns:a16="http://schemas.microsoft.com/office/drawing/2014/main" id="{E956BFB7-EDC5-473C-8019-A70524AAB747}"/>
                </a:ext>
              </a:extLst>
            </p:cNvPr>
            <p:cNvSpPr>
              <a:spLocks noChangeArrowheads="1"/>
            </p:cNvSpPr>
            <p:nvPr/>
          </p:nvSpPr>
          <p:spPr bwMode="auto">
            <a:xfrm>
              <a:off x="22874288" y="4541838"/>
              <a:ext cx="1435100" cy="2452687"/>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Rectangle 58">
              <a:extLst>
                <a:ext uri="{FF2B5EF4-FFF2-40B4-BE49-F238E27FC236}">
                  <a16:creationId xmlns:a16="http://schemas.microsoft.com/office/drawing/2014/main" id="{F2740BAC-4C94-4A1A-B009-D0113B4F1529}"/>
                </a:ext>
              </a:extLst>
            </p:cNvPr>
            <p:cNvSpPr>
              <a:spLocks noChangeArrowheads="1"/>
            </p:cNvSpPr>
            <p:nvPr/>
          </p:nvSpPr>
          <p:spPr bwMode="auto">
            <a:xfrm>
              <a:off x="22802850" y="4486275"/>
              <a:ext cx="1577975" cy="555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Rectangle 59">
              <a:extLst>
                <a:ext uri="{FF2B5EF4-FFF2-40B4-BE49-F238E27FC236}">
                  <a16:creationId xmlns:a16="http://schemas.microsoft.com/office/drawing/2014/main" id="{576DA9D3-FC49-40CD-950D-F297BB6146CC}"/>
                </a:ext>
              </a:extLst>
            </p:cNvPr>
            <p:cNvSpPr>
              <a:spLocks noChangeArrowheads="1"/>
            </p:cNvSpPr>
            <p:nvPr/>
          </p:nvSpPr>
          <p:spPr bwMode="auto">
            <a:xfrm>
              <a:off x="23009225" y="5351463"/>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Rectangle 60">
              <a:extLst>
                <a:ext uri="{FF2B5EF4-FFF2-40B4-BE49-F238E27FC236}">
                  <a16:creationId xmlns:a16="http://schemas.microsoft.com/office/drawing/2014/main" id="{4C8D0B55-5575-4AC2-8C02-B6F474088FD3}"/>
                </a:ext>
              </a:extLst>
            </p:cNvPr>
            <p:cNvSpPr>
              <a:spLocks noChangeArrowheads="1"/>
            </p:cNvSpPr>
            <p:nvPr/>
          </p:nvSpPr>
          <p:spPr bwMode="auto">
            <a:xfrm>
              <a:off x="23009225" y="5351463"/>
              <a:ext cx="187325"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Rectangle 61">
              <a:extLst>
                <a:ext uri="{FF2B5EF4-FFF2-40B4-BE49-F238E27FC236}">
                  <a16:creationId xmlns:a16="http://schemas.microsoft.com/office/drawing/2014/main" id="{311ACD80-59B3-48E8-A07A-76344085A959}"/>
                </a:ext>
              </a:extLst>
            </p:cNvPr>
            <p:cNvSpPr>
              <a:spLocks noChangeArrowheads="1"/>
            </p:cNvSpPr>
            <p:nvPr/>
          </p:nvSpPr>
          <p:spPr bwMode="auto">
            <a:xfrm>
              <a:off x="23331488" y="5351463"/>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Rectangle 62">
              <a:extLst>
                <a:ext uri="{FF2B5EF4-FFF2-40B4-BE49-F238E27FC236}">
                  <a16:creationId xmlns:a16="http://schemas.microsoft.com/office/drawing/2014/main" id="{831F9FB4-74F1-4C54-A622-265EC24946A8}"/>
                </a:ext>
              </a:extLst>
            </p:cNvPr>
            <p:cNvSpPr>
              <a:spLocks noChangeArrowheads="1"/>
            </p:cNvSpPr>
            <p:nvPr/>
          </p:nvSpPr>
          <p:spPr bwMode="auto">
            <a:xfrm>
              <a:off x="23656925" y="535146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Rectangle 63">
              <a:extLst>
                <a:ext uri="{FF2B5EF4-FFF2-40B4-BE49-F238E27FC236}">
                  <a16:creationId xmlns:a16="http://schemas.microsoft.com/office/drawing/2014/main" id="{6649664F-9DB9-4991-A3B3-95927352E699}"/>
                </a:ext>
              </a:extLst>
            </p:cNvPr>
            <p:cNvSpPr>
              <a:spLocks noChangeArrowheads="1"/>
            </p:cNvSpPr>
            <p:nvPr/>
          </p:nvSpPr>
          <p:spPr bwMode="auto">
            <a:xfrm>
              <a:off x="23331488" y="6627813"/>
              <a:ext cx="187325" cy="3667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Rectangle 64">
              <a:extLst>
                <a:ext uri="{FF2B5EF4-FFF2-40B4-BE49-F238E27FC236}">
                  <a16:creationId xmlns:a16="http://schemas.microsoft.com/office/drawing/2014/main" id="{C0690B74-B5D6-41F5-A28C-9E62B617FFE3}"/>
                </a:ext>
              </a:extLst>
            </p:cNvPr>
            <p:cNvSpPr>
              <a:spLocks noChangeArrowheads="1"/>
            </p:cNvSpPr>
            <p:nvPr/>
          </p:nvSpPr>
          <p:spPr bwMode="auto">
            <a:xfrm>
              <a:off x="23656925" y="6627813"/>
              <a:ext cx="187325" cy="3667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Rectangle 65">
              <a:extLst>
                <a:ext uri="{FF2B5EF4-FFF2-40B4-BE49-F238E27FC236}">
                  <a16:creationId xmlns:a16="http://schemas.microsoft.com/office/drawing/2014/main" id="{FE7FFEAE-0309-4415-84D2-1582CB77F4D9}"/>
                </a:ext>
              </a:extLst>
            </p:cNvPr>
            <p:cNvSpPr>
              <a:spLocks noChangeArrowheads="1"/>
            </p:cNvSpPr>
            <p:nvPr/>
          </p:nvSpPr>
          <p:spPr bwMode="auto">
            <a:xfrm>
              <a:off x="23979188" y="5351463"/>
              <a:ext cx="188913"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Rectangle 66">
              <a:extLst>
                <a:ext uri="{FF2B5EF4-FFF2-40B4-BE49-F238E27FC236}">
                  <a16:creationId xmlns:a16="http://schemas.microsoft.com/office/drawing/2014/main" id="{D1DCA66A-0A97-4C53-9C60-8061AF8A6C9E}"/>
                </a:ext>
              </a:extLst>
            </p:cNvPr>
            <p:cNvSpPr>
              <a:spLocks noChangeArrowheads="1"/>
            </p:cNvSpPr>
            <p:nvPr/>
          </p:nvSpPr>
          <p:spPr bwMode="auto">
            <a:xfrm>
              <a:off x="23009225" y="5673725"/>
              <a:ext cx="187325" cy="188912"/>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Rectangle 67">
              <a:extLst>
                <a:ext uri="{FF2B5EF4-FFF2-40B4-BE49-F238E27FC236}">
                  <a16:creationId xmlns:a16="http://schemas.microsoft.com/office/drawing/2014/main" id="{2D6BC8C5-D60D-4A53-A133-B1899B73A945}"/>
                </a:ext>
              </a:extLst>
            </p:cNvPr>
            <p:cNvSpPr>
              <a:spLocks noChangeArrowheads="1"/>
            </p:cNvSpPr>
            <p:nvPr/>
          </p:nvSpPr>
          <p:spPr bwMode="auto">
            <a:xfrm>
              <a:off x="23331488" y="5673725"/>
              <a:ext cx="187325" cy="1889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Rectangle 68">
              <a:extLst>
                <a:ext uri="{FF2B5EF4-FFF2-40B4-BE49-F238E27FC236}">
                  <a16:creationId xmlns:a16="http://schemas.microsoft.com/office/drawing/2014/main" id="{76900A55-C6AF-44AD-B1E4-CCF447E8DDD1}"/>
                </a:ext>
              </a:extLst>
            </p:cNvPr>
            <p:cNvSpPr>
              <a:spLocks noChangeArrowheads="1"/>
            </p:cNvSpPr>
            <p:nvPr/>
          </p:nvSpPr>
          <p:spPr bwMode="auto">
            <a:xfrm>
              <a:off x="23656925" y="5673725"/>
              <a:ext cx="187325" cy="1889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Rectangle 69">
              <a:extLst>
                <a:ext uri="{FF2B5EF4-FFF2-40B4-BE49-F238E27FC236}">
                  <a16:creationId xmlns:a16="http://schemas.microsoft.com/office/drawing/2014/main" id="{774205BF-2B61-4092-A278-0A11837BDB0B}"/>
                </a:ext>
              </a:extLst>
            </p:cNvPr>
            <p:cNvSpPr>
              <a:spLocks noChangeArrowheads="1"/>
            </p:cNvSpPr>
            <p:nvPr/>
          </p:nvSpPr>
          <p:spPr bwMode="auto">
            <a:xfrm>
              <a:off x="23979188" y="5673725"/>
              <a:ext cx="188913" cy="18891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Rectangle 70">
              <a:extLst>
                <a:ext uri="{FF2B5EF4-FFF2-40B4-BE49-F238E27FC236}">
                  <a16:creationId xmlns:a16="http://schemas.microsoft.com/office/drawing/2014/main" id="{74F534A4-C65D-4EDD-AC89-5A4E75969453}"/>
                </a:ext>
              </a:extLst>
            </p:cNvPr>
            <p:cNvSpPr>
              <a:spLocks noChangeArrowheads="1"/>
            </p:cNvSpPr>
            <p:nvPr/>
          </p:nvSpPr>
          <p:spPr bwMode="auto">
            <a:xfrm>
              <a:off x="23009225"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Rectangle 71">
              <a:extLst>
                <a:ext uri="{FF2B5EF4-FFF2-40B4-BE49-F238E27FC236}">
                  <a16:creationId xmlns:a16="http://schemas.microsoft.com/office/drawing/2014/main" id="{77757D3F-390C-402D-A293-60A0E9E8E90A}"/>
                </a:ext>
              </a:extLst>
            </p:cNvPr>
            <p:cNvSpPr>
              <a:spLocks noChangeArrowheads="1"/>
            </p:cNvSpPr>
            <p:nvPr/>
          </p:nvSpPr>
          <p:spPr bwMode="auto">
            <a:xfrm>
              <a:off x="23331488" y="600075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Rectangle 72">
              <a:extLst>
                <a:ext uri="{FF2B5EF4-FFF2-40B4-BE49-F238E27FC236}">
                  <a16:creationId xmlns:a16="http://schemas.microsoft.com/office/drawing/2014/main" id="{3A1284AD-45C3-4F19-95FC-0651D208A332}"/>
                </a:ext>
              </a:extLst>
            </p:cNvPr>
            <p:cNvSpPr>
              <a:spLocks noChangeArrowheads="1"/>
            </p:cNvSpPr>
            <p:nvPr/>
          </p:nvSpPr>
          <p:spPr bwMode="auto">
            <a:xfrm>
              <a:off x="23656925" y="6000750"/>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Rectangle 73">
              <a:extLst>
                <a:ext uri="{FF2B5EF4-FFF2-40B4-BE49-F238E27FC236}">
                  <a16:creationId xmlns:a16="http://schemas.microsoft.com/office/drawing/2014/main" id="{354C515D-DB0C-42D3-B1B1-8E57D564EF8F}"/>
                </a:ext>
              </a:extLst>
            </p:cNvPr>
            <p:cNvSpPr>
              <a:spLocks noChangeArrowheads="1"/>
            </p:cNvSpPr>
            <p:nvPr/>
          </p:nvSpPr>
          <p:spPr bwMode="auto">
            <a:xfrm>
              <a:off x="23979188" y="6000750"/>
              <a:ext cx="188913"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Rectangle 74">
              <a:extLst>
                <a:ext uri="{FF2B5EF4-FFF2-40B4-BE49-F238E27FC236}">
                  <a16:creationId xmlns:a16="http://schemas.microsoft.com/office/drawing/2014/main" id="{75C24FF0-4F1D-446E-9888-63710317FB18}"/>
                </a:ext>
              </a:extLst>
            </p:cNvPr>
            <p:cNvSpPr>
              <a:spLocks noChangeArrowheads="1"/>
            </p:cNvSpPr>
            <p:nvPr/>
          </p:nvSpPr>
          <p:spPr bwMode="auto">
            <a:xfrm>
              <a:off x="23009225" y="6323013"/>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Rectangle 75">
              <a:extLst>
                <a:ext uri="{FF2B5EF4-FFF2-40B4-BE49-F238E27FC236}">
                  <a16:creationId xmlns:a16="http://schemas.microsoft.com/office/drawing/2014/main" id="{936213D2-9495-4646-8177-75AF28A5DBE1}"/>
                </a:ext>
              </a:extLst>
            </p:cNvPr>
            <p:cNvSpPr>
              <a:spLocks noChangeArrowheads="1"/>
            </p:cNvSpPr>
            <p:nvPr/>
          </p:nvSpPr>
          <p:spPr bwMode="auto">
            <a:xfrm>
              <a:off x="23331488" y="6323013"/>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Rectangle 76">
              <a:extLst>
                <a:ext uri="{FF2B5EF4-FFF2-40B4-BE49-F238E27FC236}">
                  <a16:creationId xmlns:a16="http://schemas.microsoft.com/office/drawing/2014/main" id="{6CE72F95-B7C6-43DF-B3EF-7155B0CA5E8B}"/>
                </a:ext>
              </a:extLst>
            </p:cNvPr>
            <p:cNvSpPr>
              <a:spLocks noChangeArrowheads="1"/>
            </p:cNvSpPr>
            <p:nvPr/>
          </p:nvSpPr>
          <p:spPr bwMode="auto">
            <a:xfrm>
              <a:off x="23656925"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Rectangle 77">
              <a:extLst>
                <a:ext uri="{FF2B5EF4-FFF2-40B4-BE49-F238E27FC236}">
                  <a16:creationId xmlns:a16="http://schemas.microsoft.com/office/drawing/2014/main" id="{6AAF7AE7-3803-45D6-A615-5C97592CDE18}"/>
                </a:ext>
              </a:extLst>
            </p:cNvPr>
            <p:cNvSpPr>
              <a:spLocks noChangeArrowheads="1"/>
            </p:cNvSpPr>
            <p:nvPr/>
          </p:nvSpPr>
          <p:spPr bwMode="auto">
            <a:xfrm>
              <a:off x="23979188" y="6323013"/>
              <a:ext cx="188913"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Rectangle 78">
              <a:extLst>
                <a:ext uri="{FF2B5EF4-FFF2-40B4-BE49-F238E27FC236}">
                  <a16:creationId xmlns:a16="http://schemas.microsoft.com/office/drawing/2014/main" id="{FF36F259-A1BC-4B31-8CD2-10CD272CCD77}"/>
                </a:ext>
              </a:extLst>
            </p:cNvPr>
            <p:cNvSpPr>
              <a:spLocks noChangeArrowheads="1"/>
            </p:cNvSpPr>
            <p:nvPr/>
          </p:nvSpPr>
          <p:spPr bwMode="auto">
            <a:xfrm>
              <a:off x="23009225" y="6000750"/>
              <a:ext cx="187325"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Rectangle 79">
              <a:extLst>
                <a:ext uri="{FF2B5EF4-FFF2-40B4-BE49-F238E27FC236}">
                  <a16:creationId xmlns:a16="http://schemas.microsoft.com/office/drawing/2014/main" id="{D0A34D7B-6EAE-4F82-AC3F-136A0BAFC277}"/>
                </a:ext>
              </a:extLst>
            </p:cNvPr>
            <p:cNvSpPr>
              <a:spLocks noChangeArrowheads="1"/>
            </p:cNvSpPr>
            <p:nvPr/>
          </p:nvSpPr>
          <p:spPr bwMode="auto">
            <a:xfrm>
              <a:off x="23979188" y="6000750"/>
              <a:ext cx="188913"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Rectangle 80">
              <a:extLst>
                <a:ext uri="{FF2B5EF4-FFF2-40B4-BE49-F238E27FC236}">
                  <a16:creationId xmlns:a16="http://schemas.microsoft.com/office/drawing/2014/main" id="{7C82EE55-6000-4B4F-9097-3124EAD0D1B6}"/>
                </a:ext>
              </a:extLst>
            </p:cNvPr>
            <p:cNvSpPr>
              <a:spLocks noChangeArrowheads="1"/>
            </p:cNvSpPr>
            <p:nvPr/>
          </p:nvSpPr>
          <p:spPr bwMode="auto">
            <a:xfrm>
              <a:off x="23979188" y="5673725"/>
              <a:ext cx="188913" cy="9525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81">
              <a:extLst>
                <a:ext uri="{FF2B5EF4-FFF2-40B4-BE49-F238E27FC236}">
                  <a16:creationId xmlns:a16="http://schemas.microsoft.com/office/drawing/2014/main" id="{2F2CD6BC-2EAF-4770-B3C0-1D6C5C4E1C6B}"/>
                </a:ext>
              </a:extLst>
            </p:cNvPr>
            <p:cNvSpPr>
              <a:spLocks noChangeArrowheads="1"/>
            </p:cNvSpPr>
            <p:nvPr/>
          </p:nvSpPr>
          <p:spPr bwMode="auto">
            <a:xfrm>
              <a:off x="23009225" y="469900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82">
              <a:extLst>
                <a:ext uri="{FF2B5EF4-FFF2-40B4-BE49-F238E27FC236}">
                  <a16:creationId xmlns:a16="http://schemas.microsoft.com/office/drawing/2014/main" id="{7A46E548-41AF-44E3-835B-FC933FBE1BE8}"/>
                </a:ext>
              </a:extLst>
            </p:cNvPr>
            <p:cNvSpPr>
              <a:spLocks noChangeArrowheads="1"/>
            </p:cNvSpPr>
            <p:nvPr/>
          </p:nvSpPr>
          <p:spPr bwMode="auto">
            <a:xfrm>
              <a:off x="23009225" y="4699000"/>
              <a:ext cx="187325"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83">
              <a:extLst>
                <a:ext uri="{FF2B5EF4-FFF2-40B4-BE49-F238E27FC236}">
                  <a16:creationId xmlns:a16="http://schemas.microsoft.com/office/drawing/2014/main" id="{7F9D94AB-C40B-4C7B-B50E-73D763ADDCAA}"/>
                </a:ext>
              </a:extLst>
            </p:cNvPr>
            <p:cNvSpPr>
              <a:spLocks noChangeArrowheads="1"/>
            </p:cNvSpPr>
            <p:nvPr/>
          </p:nvSpPr>
          <p:spPr bwMode="auto">
            <a:xfrm>
              <a:off x="23331488" y="4699000"/>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84">
              <a:extLst>
                <a:ext uri="{FF2B5EF4-FFF2-40B4-BE49-F238E27FC236}">
                  <a16:creationId xmlns:a16="http://schemas.microsoft.com/office/drawing/2014/main" id="{D398FAD4-FF5E-44A0-801A-CA285DCDDBFA}"/>
                </a:ext>
              </a:extLst>
            </p:cNvPr>
            <p:cNvSpPr>
              <a:spLocks noChangeArrowheads="1"/>
            </p:cNvSpPr>
            <p:nvPr/>
          </p:nvSpPr>
          <p:spPr bwMode="auto">
            <a:xfrm>
              <a:off x="23656925" y="469900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Rectangle 85">
              <a:extLst>
                <a:ext uri="{FF2B5EF4-FFF2-40B4-BE49-F238E27FC236}">
                  <a16:creationId xmlns:a16="http://schemas.microsoft.com/office/drawing/2014/main" id="{BDC9602D-D5DA-4E95-B675-1285E44306D4}"/>
                </a:ext>
              </a:extLst>
            </p:cNvPr>
            <p:cNvSpPr>
              <a:spLocks noChangeArrowheads="1"/>
            </p:cNvSpPr>
            <p:nvPr/>
          </p:nvSpPr>
          <p:spPr bwMode="auto">
            <a:xfrm>
              <a:off x="23979188" y="4699000"/>
              <a:ext cx="188913"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Rectangle 86">
              <a:extLst>
                <a:ext uri="{FF2B5EF4-FFF2-40B4-BE49-F238E27FC236}">
                  <a16:creationId xmlns:a16="http://schemas.microsoft.com/office/drawing/2014/main" id="{16EA5E7B-2DF3-4A4D-AD6E-AB81A0259F8F}"/>
                </a:ext>
              </a:extLst>
            </p:cNvPr>
            <p:cNvSpPr>
              <a:spLocks noChangeArrowheads="1"/>
            </p:cNvSpPr>
            <p:nvPr/>
          </p:nvSpPr>
          <p:spPr bwMode="auto">
            <a:xfrm>
              <a:off x="23009225" y="5026025"/>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Rectangle 87">
              <a:extLst>
                <a:ext uri="{FF2B5EF4-FFF2-40B4-BE49-F238E27FC236}">
                  <a16:creationId xmlns:a16="http://schemas.microsoft.com/office/drawing/2014/main" id="{F4C691E1-4EBC-42E9-8E7C-45222F53E3E5}"/>
                </a:ext>
              </a:extLst>
            </p:cNvPr>
            <p:cNvSpPr>
              <a:spLocks noChangeArrowheads="1"/>
            </p:cNvSpPr>
            <p:nvPr/>
          </p:nvSpPr>
          <p:spPr bwMode="auto">
            <a:xfrm>
              <a:off x="23331488" y="5026025"/>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Rectangle 88">
              <a:extLst>
                <a:ext uri="{FF2B5EF4-FFF2-40B4-BE49-F238E27FC236}">
                  <a16:creationId xmlns:a16="http://schemas.microsoft.com/office/drawing/2014/main" id="{A9C3BACE-2DB3-42AB-9CA9-AEA7BC79BEF9}"/>
                </a:ext>
              </a:extLst>
            </p:cNvPr>
            <p:cNvSpPr>
              <a:spLocks noChangeArrowheads="1"/>
            </p:cNvSpPr>
            <p:nvPr/>
          </p:nvSpPr>
          <p:spPr bwMode="auto">
            <a:xfrm>
              <a:off x="23656925" y="5026025"/>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89">
              <a:extLst>
                <a:ext uri="{FF2B5EF4-FFF2-40B4-BE49-F238E27FC236}">
                  <a16:creationId xmlns:a16="http://schemas.microsoft.com/office/drawing/2014/main" id="{73DCF276-7A05-4D61-9A25-28039B34894E}"/>
                </a:ext>
              </a:extLst>
            </p:cNvPr>
            <p:cNvSpPr>
              <a:spLocks noChangeArrowheads="1"/>
            </p:cNvSpPr>
            <p:nvPr/>
          </p:nvSpPr>
          <p:spPr bwMode="auto">
            <a:xfrm>
              <a:off x="23979188" y="5026025"/>
              <a:ext cx="188913"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Rectangle 90">
              <a:extLst>
                <a:ext uri="{FF2B5EF4-FFF2-40B4-BE49-F238E27FC236}">
                  <a16:creationId xmlns:a16="http://schemas.microsoft.com/office/drawing/2014/main" id="{C3D05BE4-24C7-45A8-8AAB-DFAB1BA98419}"/>
                </a:ext>
              </a:extLst>
            </p:cNvPr>
            <p:cNvSpPr>
              <a:spLocks noChangeArrowheads="1"/>
            </p:cNvSpPr>
            <p:nvPr/>
          </p:nvSpPr>
          <p:spPr bwMode="auto">
            <a:xfrm>
              <a:off x="23979188" y="5026025"/>
              <a:ext cx="188913"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Rectangle 91">
              <a:extLst>
                <a:ext uri="{FF2B5EF4-FFF2-40B4-BE49-F238E27FC236}">
                  <a16:creationId xmlns:a16="http://schemas.microsoft.com/office/drawing/2014/main" id="{93098976-875F-44F1-B344-1817F824DD14}"/>
                </a:ext>
              </a:extLst>
            </p:cNvPr>
            <p:cNvSpPr>
              <a:spLocks noChangeArrowheads="1"/>
            </p:cNvSpPr>
            <p:nvPr/>
          </p:nvSpPr>
          <p:spPr bwMode="auto">
            <a:xfrm>
              <a:off x="23109238" y="4260850"/>
              <a:ext cx="173038"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Rectangle 92">
              <a:extLst>
                <a:ext uri="{FF2B5EF4-FFF2-40B4-BE49-F238E27FC236}">
                  <a16:creationId xmlns:a16="http://schemas.microsoft.com/office/drawing/2014/main" id="{6BE6E3EF-BC3A-4584-A169-0936962787BE}"/>
                </a:ext>
              </a:extLst>
            </p:cNvPr>
            <p:cNvSpPr>
              <a:spLocks noChangeArrowheads="1"/>
            </p:cNvSpPr>
            <p:nvPr/>
          </p:nvSpPr>
          <p:spPr bwMode="auto">
            <a:xfrm>
              <a:off x="23339425" y="4260850"/>
              <a:ext cx="171450"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Rectangle 93">
              <a:extLst>
                <a:ext uri="{FF2B5EF4-FFF2-40B4-BE49-F238E27FC236}">
                  <a16:creationId xmlns:a16="http://schemas.microsoft.com/office/drawing/2014/main" id="{AEC4A379-2C46-4FDA-94E5-3B07CB607CE3}"/>
                </a:ext>
              </a:extLst>
            </p:cNvPr>
            <p:cNvSpPr>
              <a:spLocks noChangeArrowheads="1"/>
            </p:cNvSpPr>
            <p:nvPr/>
          </p:nvSpPr>
          <p:spPr bwMode="auto">
            <a:xfrm>
              <a:off x="22442488" y="6900863"/>
              <a:ext cx="539750" cy="936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Rectangle 94">
              <a:extLst>
                <a:ext uri="{FF2B5EF4-FFF2-40B4-BE49-F238E27FC236}">
                  <a16:creationId xmlns:a16="http://schemas.microsoft.com/office/drawing/2014/main" id="{1128332F-117A-4F84-8EF6-0BB28E141980}"/>
                </a:ext>
              </a:extLst>
            </p:cNvPr>
            <p:cNvSpPr>
              <a:spLocks noChangeArrowheads="1"/>
            </p:cNvSpPr>
            <p:nvPr/>
          </p:nvSpPr>
          <p:spPr bwMode="auto">
            <a:xfrm>
              <a:off x="23979188" y="6900863"/>
              <a:ext cx="784225" cy="936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5">
              <a:extLst>
                <a:ext uri="{FF2B5EF4-FFF2-40B4-BE49-F238E27FC236}">
                  <a16:creationId xmlns:a16="http://schemas.microsoft.com/office/drawing/2014/main" id="{71FE20B2-51F5-471F-9802-1CD8DC97D7EC}"/>
                </a:ext>
              </a:extLst>
            </p:cNvPr>
            <p:cNvSpPr>
              <a:spLocks/>
            </p:cNvSpPr>
            <p:nvPr/>
          </p:nvSpPr>
          <p:spPr bwMode="auto">
            <a:xfrm>
              <a:off x="20116800" y="1846263"/>
              <a:ext cx="2760663" cy="18145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96">
              <a:extLst>
                <a:ext uri="{FF2B5EF4-FFF2-40B4-BE49-F238E27FC236}">
                  <a16:creationId xmlns:a16="http://schemas.microsoft.com/office/drawing/2014/main" id="{4A7BF21A-548D-45CE-A7FE-917B5863FBCE}"/>
                </a:ext>
              </a:extLst>
            </p:cNvPr>
            <p:cNvSpPr>
              <a:spLocks/>
            </p:cNvSpPr>
            <p:nvPr/>
          </p:nvSpPr>
          <p:spPr bwMode="auto">
            <a:xfrm>
              <a:off x="20075525" y="3052763"/>
              <a:ext cx="3363913" cy="3421062"/>
            </a:xfrm>
            <a:custGeom>
              <a:avLst/>
              <a:gdLst>
                <a:gd name="T0" fmla="*/ 891 w 897"/>
                <a:gd name="T1" fmla="*/ 900 h 912"/>
                <a:gd name="T2" fmla="*/ 709 w 897"/>
                <a:gd name="T3" fmla="*/ 653 h 912"/>
                <a:gd name="T4" fmla="*/ 631 w 897"/>
                <a:gd name="T5" fmla="*/ 50 h 912"/>
                <a:gd name="T6" fmla="*/ 642 w 897"/>
                <a:gd name="T7" fmla="*/ 49 h 912"/>
                <a:gd name="T8" fmla="*/ 757 w 897"/>
                <a:gd name="T9" fmla="*/ 6 h 912"/>
                <a:gd name="T10" fmla="*/ 751 w 897"/>
                <a:gd name="T11" fmla="*/ 0 h 912"/>
                <a:gd name="T12" fmla="*/ 745 w 897"/>
                <a:gd name="T13" fmla="*/ 6 h 912"/>
                <a:gd name="T14" fmla="*/ 641 w 897"/>
                <a:gd name="T15" fmla="*/ 37 h 912"/>
                <a:gd name="T16" fmla="*/ 378 w 897"/>
                <a:gd name="T17" fmla="*/ 52 h 912"/>
                <a:gd name="T18" fmla="*/ 116 w 897"/>
                <a:gd name="T19" fmla="*/ 37 h 912"/>
                <a:gd name="T20" fmla="*/ 12 w 897"/>
                <a:gd name="T21" fmla="*/ 6 h 912"/>
                <a:gd name="T22" fmla="*/ 6 w 897"/>
                <a:gd name="T23" fmla="*/ 0 h 912"/>
                <a:gd name="T24" fmla="*/ 0 w 897"/>
                <a:gd name="T25" fmla="*/ 6 h 912"/>
                <a:gd name="T26" fmla="*/ 114 w 897"/>
                <a:gd name="T27" fmla="*/ 49 h 912"/>
                <a:gd name="T28" fmla="*/ 378 w 897"/>
                <a:gd name="T29" fmla="*/ 64 h 912"/>
                <a:gd name="T30" fmla="*/ 619 w 897"/>
                <a:gd name="T31" fmla="*/ 52 h 912"/>
                <a:gd name="T32" fmla="*/ 697 w 897"/>
                <a:gd name="T33" fmla="*/ 657 h 912"/>
                <a:gd name="T34" fmla="*/ 891 w 897"/>
                <a:gd name="T35" fmla="*/ 912 h 912"/>
                <a:gd name="T36" fmla="*/ 897 w 897"/>
                <a:gd name="T37" fmla="*/ 906 h 912"/>
                <a:gd name="T38" fmla="*/ 891 w 897"/>
                <a:gd name="T39" fmla="*/ 90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7" h="912">
                  <a:moveTo>
                    <a:pt x="891" y="900"/>
                  </a:moveTo>
                  <a:cubicBezTo>
                    <a:pt x="823" y="900"/>
                    <a:pt x="757" y="810"/>
                    <a:pt x="709" y="653"/>
                  </a:cubicBezTo>
                  <a:cubicBezTo>
                    <a:pt x="659" y="493"/>
                    <a:pt x="631" y="278"/>
                    <a:pt x="631" y="50"/>
                  </a:cubicBezTo>
                  <a:cubicBezTo>
                    <a:pt x="635" y="50"/>
                    <a:pt x="639" y="49"/>
                    <a:pt x="642" y="49"/>
                  </a:cubicBezTo>
                  <a:cubicBezTo>
                    <a:pt x="757" y="33"/>
                    <a:pt x="757" y="12"/>
                    <a:pt x="757" y="6"/>
                  </a:cubicBezTo>
                  <a:cubicBezTo>
                    <a:pt x="757" y="2"/>
                    <a:pt x="754" y="0"/>
                    <a:pt x="751" y="0"/>
                  </a:cubicBezTo>
                  <a:cubicBezTo>
                    <a:pt x="747" y="0"/>
                    <a:pt x="745" y="2"/>
                    <a:pt x="745" y="6"/>
                  </a:cubicBezTo>
                  <a:cubicBezTo>
                    <a:pt x="745" y="6"/>
                    <a:pt x="743" y="23"/>
                    <a:pt x="641" y="37"/>
                  </a:cubicBezTo>
                  <a:cubicBezTo>
                    <a:pt x="571" y="47"/>
                    <a:pt x="478" y="52"/>
                    <a:pt x="378" y="52"/>
                  </a:cubicBezTo>
                  <a:cubicBezTo>
                    <a:pt x="279" y="52"/>
                    <a:pt x="186" y="47"/>
                    <a:pt x="116" y="37"/>
                  </a:cubicBezTo>
                  <a:cubicBezTo>
                    <a:pt x="13" y="23"/>
                    <a:pt x="12" y="6"/>
                    <a:pt x="12" y="6"/>
                  </a:cubicBezTo>
                  <a:cubicBezTo>
                    <a:pt x="12" y="2"/>
                    <a:pt x="10" y="0"/>
                    <a:pt x="6" y="0"/>
                  </a:cubicBezTo>
                  <a:cubicBezTo>
                    <a:pt x="3" y="0"/>
                    <a:pt x="0" y="2"/>
                    <a:pt x="0" y="6"/>
                  </a:cubicBezTo>
                  <a:cubicBezTo>
                    <a:pt x="0" y="12"/>
                    <a:pt x="0" y="33"/>
                    <a:pt x="114" y="49"/>
                  </a:cubicBezTo>
                  <a:cubicBezTo>
                    <a:pt x="185" y="59"/>
                    <a:pt x="279" y="64"/>
                    <a:pt x="378" y="64"/>
                  </a:cubicBezTo>
                  <a:cubicBezTo>
                    <a:pt x="468" y="64"/>
                    <a:pt x="552" y="60"/>
                    <a:pt x="619" y="52"/>
                  </a:cubicBezTo>
                  <a:cubicBezTo>
                    <a:pt x="619" y="281"/>
                    <a:pt x="647" y="495"/>
                    <a:pt x="697" y="657"/>
                  </a:cubicBezTo>
                  <a:cubicBezTo>
                    <a:pt x="748" y="821"/>
                    <a:pt x="817" y="912"/>
                    <a:pt x="891" y="912"/>
                  </a:cubicBezTo>
                  <a:cubicBezTo>
                    <a:pt x="894" y="912"/>
                    <a:pt x="897" y="909"/>
                    <a:pt x="897" y="906"/>
                  </a:cubicBezTo>
                  <a:cubicBezTo>
                    <a:pt x="897" y="902"/>
                    <a:pt x="894" y="900"/>
                    <a:pt x="891" y="90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97">
              <a:extLst>
                <a:ext uri="{FF2B5EF4-FFF2-40B4-BE49-F238E27FC236}">
                  <a16:creationId xmlns:a16="http://schemas.microsoft.com/office/drawing/2014/main" id="{5D5C3442-F24A-4AF2-B222-1560167C4E39}"/>
                </a:ext>
              </a:extLst>
            </p:cNvPr>
            <p:cNvSpPr>
              <a:spLocks/>
            </p:cNvSpPr>
            <p:nvPr/>
          </p:nvSpPr>
          <p:spPr bwMode="auto">
            <a:xfrm>
              <a:off x="23034625" y="1811338"/>
              <a:ext cx="1797050" cy="1181100"/>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98">
              <a:extLst>
                <a:ext uri="{FF2B5EF4-FFF2-40B4-BE49-F238E27FC236}">
                  <a16:creationId xmlns:a16="http://schemas.microsoft.com/office/drawing/2014/main" id="{3855D890-F243-4CD5-ABF0-9B2B77BEF2DB}"/>
                </a:ext>
              </a:extLst>
            </p:cNvPr>
            <p:cNvSpPr>
              <a:spLocks/>
            </p:cNvSpPr>
            <p:nvPr/>
          </p:nvSpPr>
          <p:spPr bwMode="auto">
            <a:xfrm>
              <a:off x="22998113" y="2603500"/>
              <a:ext cx="1870075" cy="3870325"/>
            </a:xfrm>
            <a:custGeom>
              <a:avLst/>
              <a:gdLst>
                <a:gd name="T0" fmla="*/ 493 w 499"/>
                <a:gd name="T1" fmla="*/ 1020 h 1032"/>
                <a:gd name="T2" fmla="*/ 266 w 499"/>
                <a:gd name="T3" fmla="*/ 735 h 1032"/>
                <a:gd name="T4" fmla="*/ 171 w 499"/>
                <a:gd name="T5" fmla="*/ 44 h 1032"/>
                <a:gd name="T6" fmla="*/ 250 w 499"/>
                <a:gd name="T7" fmla="*/ 46 h 1032"/>
                <a:gd name="T8" fmla="*/ 499 w 499"/>
                <a:gd name="T9" fmla="*/ 6 h 1032"/>
                <a:gd name="T10" fmla="*/ 493 w 499"/>
                <a:gd name="T11" fmla="*/ 0 h 1032"/>
                <a:gd name="T12" fmla="*/ 487 w 499"/>
                <a:gd name="T13" fmla="*/ 5 h 1032"/>
                <a:gd name="T14" fmla="*/ 250 w 499"/>
                <a:gd name="T15" fmla="*/ 34 h 1032"/>
                <a:gd name="T16" fmla="*/ 12 w 499"/>
                <a:gd name="T17" fmla="*/ 6 h 1032"/>
                <a:gd name="T18" fmla="*/ 6 w 499"/>
                <a:gd name="T19" fmla="*/ 0 h 1032"/>
                <a:gd name="T20" fmla="*/ 0 w 499"/>
                <a:gd name="T21" fmla="*/ 6 h 1032"/>
                <a:gd name="T22" fmla="*/ 159 w 499"/>
                <a:gd name="T23" fmla="*/ 43 h 1032"/>
                <a:gd name="T24" fmla="*/ 255 w 499"/>
                <a:gd name="T25" fmla="*/ 739 h 1032"/>
                <a:gd name="T26" fmla="*/ 493 w 499"/>
                <a:gd name="T27" fmla="*/ 1032 h 1032"/>
                <a:gd name="T28" fmla="*/ 499 w 499"/>
                <a:gd name="T29" fmla="*/ 1026 h 1032"/>
                <a:gd name="T30" fmla="*/ 493 w 499"/>
                <a:gd name="T31" fmla="*/ 102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1032">
                  <a:moveTo>
                    <a:pt x="493" y="1020"/>
                  </a:moveTo>
                  <a:cubicBezTo>
                    <a:pt x="408" y="1020"/>
                    <a:pt x="327" y="919"/>
                    <a:pt x="266" y="735"/>
                  </a:cubicBezTo>
                  <a:cubicBezTo>
                    <a:pt x="205" y="551"/>
                    <a:pt x="171" y="305"/>
                    <a:pt x="171" y="44"/>
                  </a:cubicBezTo>
                  <a:cubicBezTo>
                    <a:pt x="212" y="46"/>
                    <a:pt x="246" y="46"/>
                    <a:pt x="250" y="46"/>
                  </a:cubicBezTo>
                  <a:cubicBezTo>
                    <a:pt x="260" y="46"/>
                    <a:pt x="499" y="46"/>
                    <a:pt x="499" y="6"/>
                  </a:cubicBezTo>
                  <a:cubicBezTo>
                    <a:pt x="499" y="2"/>
                    <a:pt x="496" y="0"/>
                    <a:pt x="493" y="0"/>
                  </a:cubicBezTo>
                  <a:cubicBezTo>
                    <a:pt x="490" y="0"/>
                    <a:pt x="487" y="2"/>
                    <a:pt x="487" y="5"/>
                  </a:cubicBezTo>
                  <a:cubicBezTo>
                    <a:pt x="483" y="16"/>
                    <a:pt x="400" y="34"/>
                    <a:pt x="250" y="34"/>
                  </a:cubicBezTo>
                  <a:cubicBezTo>
                    <a:pt x="99" y="34"/>
                    <a:pt x="16" y="16"/>
                    <a:pt x="12" y="6"/>
                  </a:cubicBezTo>
                  <a:cubicBezTo>
                    <a:pt x="12" y="2"/>
                    <a:pt x="10" y="0"/>
                    <a:pt x="6" y="0"/>
                  </a:cubicBezTo>
                  <a:cubicBezTo>
                    <a:pt x="3" y="0"/>
                    <a:pt x="0" y="2"/>
                    <a:pt x="0" y="6"/>
                  </a:cubicBezTo>
                  <a:cubicBezTo>
                    <a:pt x="0" y="30"/>
                    <a:pt x="87" y="40"/>
                    <a:pt x="159" y="43"/>
                  </a:cubicBezTo>
                  <a:cubicBezTo>
                    <a:pt x="159" y="306"/>
                    <a:pt x="193" y="553"/>
                    <a:pt x="255" y="739"/>
                  </a:cubicBezTo>
                  <a:cubicBezTo>
                    <a:pt x="318" y="928"/>
                    <a:pt x="402" y="1032"/>
                    <a:pt x="493" y="1032"/>
                  </a:cubicBezTo>
                  <a:cubicBezTo>
                    <a:pt x="496" y="1032"/>
                    <a:pt x="499" y="1029"/>
                    <a:pt x="499" y="1026"/>
                  </a:cubicBezTo>
                  <a:cubicBezTo>
                    <a:pt x="499" y="1022"/>
                    <a:pt x="496" y="1020"/>
                    <a:pt x="493" y="102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32804"/>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4" name="Title Placeholder 1">
            <a:extLst>
              <a:ext uri="{FF2B5EF4-FFF2-40B4-BE49-F238E27FC236}">
                <a16:creationId xmlns:a16="http://schemas.microsoft.com/office/drawing/2014/main" id="{BBD0A28E-8F56-42E1-AD29-29E164556437}"/>
              </a:ext>
            </a:extLst>
          </p:cNvPr>
          <p:cNvSpPr txBox="1">
            <a:spLocks/>
          </p:cNvSpPr>
          <p:nvPr userDrawn="1"/>
        </p:nvSpPr>
        <p:spPr>
          <a:xfrm>
            <a:off x="588261" y="1030603"/>
            <a:ext cx="10941665" cy="413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a:lstStyle>
          <a:p>
            <a:endParaRPr lang="en-US" sz="2000" b="0">
              <a:solidFill>
                <a:schemeClr val="bg1">
                  <a:lumMod val="50000"/>
                </a:schemeClr>
              </a:solidFill>
              <a:latin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9581CB03-F795-499A-AC8A-6C1FF6379FF7}"/>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0912230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42461756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0520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23241458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434162"/>
            <a:ext cx="11306469" cy="403137"/>
          </a:xfrm>
        </p:spPr>
        <p:txBody>
          <a:bodyPr wrap="square" lIns="0" tIns="0" rIns="0" bIns="0">
            <a:spAutoFit/>
          </a:bodyPr>
          <a:lstStyle>
            <a:lvl1pPr>
              <a:lnSpc>
                <a:spcPts val="3136"/>
              </a:lnSpc>
              <a:defRPr sz="2745"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403872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048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89585874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3689056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8898850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descr="A group of people standing next to a person in a suit and tie&#10;&#10;Description generated with very high confidence">
            <a:extLst>
              <a:ext uri="{FF2B5EF4-FFF2-40B4-BE49-F238E27FC236}">
                <a16:creationId xmlns:a16="http://schemas.microsoft.com/office/drawing/2014/main" id="{D15668BC-3AAE-4BC9-91A8-548606DB6118}"/>
              </a:ext>
            </a:extLst>
          </p:cNvPr>
          <p:cNvPicPr>
            <a:picLocks noChangeAspect="1"/>
          </p:cNvPicPr>
          <p:nvPr userDrawn="1"/>
        </p:nvPicPr>
        <p:blipFill rotWithShape="1">
          <a:blip r:embed="rId2"/>
          <a:srcRect t="7802" b="7802"/>
          <a:stretch/>
        </p:blipFill>
        <p:spPr>
          <a:xfrm>
            <a:off x="623" y="0"/>
            <a:ext cx="12191377" cy="6858623"/>
          </a:xfrm>
          <a:prstGeom prst="rect">
            <a:avLst/>
          </a:prstGeom>
        </p:spPr>
      </p:pic>
      <p:sp>
        <p:nvSpPr>
          <p:cNvPr id="12" name="Rectangle 11"/>
          <p:cNvSpPr/>
          <p:nvPr userDrawn="1"/>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rot="5400000">
            <a:off x="-1484477" y="1484478"/>
            <a:ext cx="6858623" cy="3889668"/>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382797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7504948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89132"/>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pic>
        <p:nvPicPr>
          <p:cNvPr id="104" name="Picture 103" descr="A picture containing toy, computer, sign, room&#10;&#10;Description automatically generated">
            <a:extLst>
              <a:ext uri="{FF2B5EF4-FFF2-40B4-BE49-F238E27FC236}">
                <a16:creationId xmlns:a16="http://schemas.microsoft.com/office/drawing/2014/main" id="{3BB4E9AA-DDF7-4E01-B4CE-882C0E96D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9146" y="4195916"/>
            <a:ext cx="4642854" cy="2662084"/>
          </a:xfrm>
          <a:prstGeom prst="rect">
            <a:avLst/>
          </a:prstGeom>
        </p:spPr>
      </p:pic>
      <p:sp>
        <p:nvSpPr>
          <p:cNvPr id="10" name="Text Placeholder 6">
            <a:extLst>
              <a:ext uri="{FF2B5EF4-FFF2-40B4-BE49-F238E27FC236}">
                <a16:creationId xmlns:a16="http://schemas.microsoft.com/office/drawing/2014/main" id="{67F89463-7B92-4AEB-95FB-92D5D3324492}"/>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4895974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559588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8511668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9"/>
            <a:ext cx="11655078" cy="603435"/>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0" algn="l" defTabSz="896214" rtl="0" eaLnBrk="1" latinLnBrk="0" hangingPunct="1"/>
            <a:endParaRPr lang="en-US"/>
          </a:p>
        </p:txBody>
      </p:sp>
    </p:spTree>
    <p:extLst>
      <p:ext uri="{BB962C8B-B14F-4D97-AF65-F5344CB8AC3E}">
        <p14:creationId xmlns:p14="http://schemas.microsoft.com/office/powerpoint/2010/main" val="268221461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38035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357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5938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014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558130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28850982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mms &amp; Media 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15524" t="8095" r="-80" b="7444"/>
          <a:stretch/>
        </p:blipFill>
        <p:spPr>
          <a:xfrm flipH="1">
            <a:off x="0" y="0"/>
            <a:ext cx="12188952" cy="6849722"/>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61455" y="186753"/>
            <a:ext cx="1740540" cy="640080"/>
          </a:xfrm>
          <a:prstGeom prst="rect">
            <a:avLst/>
          </a:prstGeom>
        </p:spPr>
      </p:pic>
      <p:sp>
        <p:nvSpPr>
          <p:cNvPr id="9" name="Title 1"/>
          <p:cNvSpPr>
            <a:spLocks noGrp="1"/>
          </p:cNvSpPr>
          <p:nvPr>
            <p:ph type="title" hasCustomPrompt="1"/>
          </p:nvPr>
        </p:nvSpPr>
        <p:spPr bwMode="ltGray">
          <a:xfrm>
            <a:off x="228600"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173185885"/>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2D7F0F-FE3E-42A6-B48C-62BE62EFCBE0}"/>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1931502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823"/>
            <a:ext cx="12192000" cy="1810614"/>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41482347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2_Microsoft logo">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138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2342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89587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84827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097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7210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378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773282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5112969"/>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image" Target="../media/image25.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theme" Target="../theme/theme2.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6" Type="http://schemas.openxmlformats.org/officeDocument/2006/relationships/image" Target="../media/image41.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theme" Target="../theme/theme3.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theme" Target="../theme/theme4.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image" Target="../media/image56.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theme" Target="../theme/theme6.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42" Type="http://schemas.openxmlformats.org/officeDocument/2006/relationships/image" Target="../media/image25.png"/><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41" Type="http://schemas.openxmlformats.org/officeDocument/2006/relationships/theme" Target="../theme/theme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8845F-3184-4F1A-8F76-ECC9C92CE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A04DEF-045B-4836-9540-0444B5A4F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E7A67-F38E-42FB-8736-8F1BF9211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C0B5D-8D4A-4090-9FB6-415816CF258A}" type="datetimeFigureOut">
              <a:rPr lang="en-US" smtClean="0"/>
              <a:t>9/25/21</a:t>
            </a:fld>
            <a:endParaRPr lang="en-US"/>
          </a:p>
        </p:txBody>
      </p:sp>
      <p:sp>
        <p:nvSpPr>
          <p:cNvPr id="5" name="Footer Placeholder 4">
            <a:extLst>
              <a:ext uri="{FF2B5EF4-FFF2-40B4-BE49-F238E27FC236}">
                <a16:creationId xmlns:a16="http://schemas.microsoft.com/office/drawing/2014/main" id="{DE49CED0-89F6-4275-8C1D-7A74BA8DFD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5DAD3-4702-467C-AF1F-10CD7CF9B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565CB-0D34-4773-A00B-36C8B78F9228}" type="slidenum">
              <a:rPr lang="en-US" smtClean="0"/>
              <a:t>‹#›</a:t>
            </a:fld>
            <a:endParaRPr lang="en-US"/>
          </a:p>
        </p:txBody>
      </p:sp>
    </p:spTree>
    <p:extLst>
      <p:ext uri="{BB962C8B-B14F-4D97-AF65-F5344CB8AC3E}">
        <p14:creationId xmlns:p14="http://schemas.microsoft.com/office/powerpoint/2010/main" val="1482585523"/>
      </p:ext>
    </p:extLst>
  </p:cSld>
  <p:clrMap bg1="lt1" tx1="dk1" bg2="lt2" tx2="dk2" accent1="accent1" accent2="accent2" accent3="accent3" accent4="accent4" accent5="accent5" accent6="accent6" hlink="hlink" folHlink="folHlink"/>
  <p:sldLayoutIdLst>
    <p:sldLayoutId id="2147484064" r:id="rId1"/>
    <p:sldLayoutId id="2147484060" r:id="rId2"/>
    <p:sldLayoutId id="2147484061" r:id="rId3"/>
    <p:sldLayoutId id="2147484059" r:id="rId4"/>
    <p:sldLayoutId id="2147484066" r:id="rId5"/>
    <p:sldLayoutId id="2147483662" r:id="rId6"/>
    <p:sldLayoutId id="2147483665" r:id="rId7"/>
    <p:sldLayoutId id="2147483666" r:id="rId8"/>
    <p:sldLayoutId id="2147484065" r:id="rId9"/>
    <p:sldLayoutId id="2147484062" r:id="rId10"/>
    <p:sldLayoutId id="2147484073" r:id="rId11"/>
    <p:sldLayoutId id="2147484074" r:id="rId12"/>
    <p:sldLayoutId id="2147483660" r:id="rId13"/>
    <p:sldLayoutId id="2147484058" r:id="rId14"/>
    <p:sldLayoutId id="2147484052" r:id="rId15"/>
    <p:sldLayoutId id="2147484067" r:id="rId16"/>
    <p:sldLayoutId id="2147484056" r:id="rId17"/>
    <p:sldLayoutId id="2147484068" r:id="rId18"/>
    <p:sldLayoutId id="2147483664" r:id="rId19"/>
    <p:sldLayoutId id="2147484069" r:id="rId20"/>
    <p:sldLayoutId id="2147484050" r:id="rId21"/>
    <p:sldLayoutId id="2147484051" r:id="rId22"/>
    <p:sldLayoutId id="2147484070" r:id="rId23"/>
    <p:sldLayoutId id="2147484071" r:id="rId24"/>
    <p:sldLayoutId id="2147484072" r:id="rId25"/>
    <p:sldLayoutId id="2147483661" r:id="rId26"/>
    <p:sldLayoutId id="2147483663" r:id="rId27"/>
    <p:sldLayoutId id="2147484053" r:id="rId28"/>
    <p:sldLayoutId id="2147484054" r:id="rId29"/>
    <p:sldLayoutId id="2147484055" r:id="rId30"/>
    <p:sldLayoutId id="2147484076" r:id="rId31"/>
    <p:sldLayoutId id="2147484078" r:id="rId32"/>
    <p:sldLayoutId id="2147484079" r:id="rId33"/>
    <p:sldLayoutId id="2147489025" r:id="rId34"/>
    <p:sldLayoutId id="2147489026" r:id="rId35"/>
  </p:sldLayoutIdLst>
  <p:txStyles>
    <p:title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83031302"/>
      </p:ext>
    </p:extLst>
  </p:cSld>
  <p:clrMap bg1="lt1" tx1="dk1" bg2="lt2" tx2="dk2" accent1="accent1" accent2="accent2" accent3="accent3" accent4="accent4" accent5="accent5" accent6="accent6" hlink="hlink" folHlink="folHlink"/>
  <p:sldLayoutIdLst>
    <p:sldLayoutId id="2147488963" r:id="rId1"/>
    <p:sldLayoutId id="2147488964" r:id="rId2"/>
    <p:sldLayoutId id="2147488965" r:id="rId3"/>
    <p:sldLayoutId id="2147488926" r:id="rId4"/>
    <p:sldLayoutId id="2147488966" r:id="rId5"/>
    <p:sldLayoutId id="2147488927" r:id="rId6"/>
    <p:sldLayoutId id="2147488928" r:id="rId7"/>
    <p:sldLayoutId id="2147488967" r:id="rId8"/>
    <p:sldLayoutId id="2147488968" r:id="rId9"/>
    <p:sldLayoutId id="2147488969" r:id="rId10"/>
    <p:sldLayoutId id="2147488970" r:id="rId11"/>
    <p:sldLayoutId id="2147488971" r:id="rId12"/>
    <p:sldLayoutId id="2147488972" r:id="rId13"/>
    <p:sldLayoutId id="2147488973" r:id="rId14"/>
    <p:sldLayoutId id="2147488974" r:id="rId15"/>
    <p:sldLayoutId id="2147488975" r:id="rId16"/>
    <p:sldLayoutId id="2147488976" r:id="rId17"/>
    <p:sldLayoutId id="2147488977" r:id="rId18"/>
    <p:sldLayoutId id="2147488978" r:id="rId19"/>
    <p:sldLayoutId id="2147488979" r:id="rId20"/>
    <p:sldLayoutId id="2147488980"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6" r:id="rId35"/>
    <p:sldLayoutId id="2147483727" r:id="rId36"/>
    <p:sldLayoutId id="2147483728" r:id="rId37"/>
    <p:sldLayoutId id="2147483729" r:id="rId38"/>
    <p:sldLayoutId id="2147483731" r:id="rId39"/>
    <p:sldLayoutId id="2147483981" r:id="rId40"/>
    <p:sldLayoutId id="2147483733" r:id="rId41"/>
    <p:sldLayoutId id="2147483734" r:id="rId42"/>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508364317"/>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158807097"/>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0" r:id="rId3"/>
    <p:sldLayoutId id="2147484011" r:id="rId4"/>
    <p:sldLayoutId id="2147484012" r:id="rId5"/>
    <p:sldLayoutId id="2147484013" r:id="rId6"/>
    <p:sldLayoutId id="2147483668" r:id="rId7"/>
    <p:sldLayoutId id="2147483669" r:id="rId8"/>
    <p:sldLayoutId id="2147488954" r:id="rId9"/>
    <p:sldLayoutId id="2147488955" r:id="rId10"/>
    <p:sldLayoutId id="2147488942" r:id="rId11"/>
    <p:sldLayoutId id="2147488943" r:id="rId12"/>
    <p:sldLayoutId id="2147488944" r:id="rId13"/>
    <p:sldLayoutId id="2147488945" r:id="rId14"/>
    <p:sldLayoutId id="2147488946" r:id="rId15"/>
    <p:sldLayoutId id="2147488947" r:id="rId16"/>
    <p:sldLayoutId id="2147488948" r:id="rId17"/>
    <p:sldLayoutId id="2147488949" r:id="rId18"/>
    <p:sldLayoutId id="2147488950" r:id="rId19"/>
    <p:sldLayoutId id="2147488951" r:id="rId20"/>
    <p:sldLayoutId id="2147488952" r:id="rId21"/>
    <p:sldLayoutId id="2147488953" r:id="rId22"/>
    <p:sldLayoutId id="2147488956" r:id="rId23"/>
    <p:sldLayoutId id="2147488957" r:id="rId24"/>
    <p:sldLayoutId id="2147488958" r:id="rId25"/>
    <p:sldLayoutId id="2147488959" r:id="rId26"/>
    <p:sldLayoutId id="2147488960" r:id="rId27"/>
    <p:sldLayoutId id="2147488961"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93">
          <p15:clr>
            <a:srgbClr val="5ACBF0"/>
          </p15:clr>
        </p15:guide>
        <p15:guide id="24" pos="754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65AE8F-8DCF-3D48-96A7-F220BB40635D}"/>
              </a:ext>
            </a:extLst>
          </p:cNvPr>
          <p:cNvSpPr>
            <a:spLocks noGrp="1"/>
          </p:cNvSpPr>
          <p:nvPr>
            <p:ph type="title"/>
          </p:nvPr>
        </p:nvSpPr>
        <p:spPr>
          <a:xfrm>
            <a:off x="416871" y="365125"/>
            <a:ext cx="10515600" cy="1325563"/>
          </a:xfrm>
          <a:prstGeom prst="rect">
            <a:avLst/>
          </a:prstGeom>
        </p:spPr>
        <p:txBody>
          <a:bodyPr vert="horz" lIns="0" tIns="0" rIns="0" bIns="0" rtlCol="0" anchor="t">
            <a:normAutofit/>
          </a:bodyPr>
          <a:lstStyle/>
          <a:p>
            <a:r>
              <a:rPr lang="en-GB"/>
              <a:t>Section title</a:t>
            </a:r>
            <a:endParaRPr lang="en-US"/>
          </a:p>
        </p:txBody>
      </p:sp>
      <p:sp>
        <p:nvSpPr>
          <p:cNvPr id="3" name="Text Placeholder 2">
            <a:extLst>
              <a:ext uri="{FF2B5EF4-FFF2-40B4-BE49-F238E27FC236}">
                <a16:creationId xmlns:a16="http://schemas.microsoft.com/office/drawing/2014/main" id="{054232AD-0140-494F-921A-22E7EB6DF69F}"/>
              </a:ext>
            </a:extLst>
          </p:cNvPr>
          <p:cNvSpPr>
            <a:spLocks noGrp="1"/>
          </p:cNvSpPr>
          <p:nvPr>
            <p:ph type="body" idx="1"/>
          </p:nvPr>
        </p:nvSpPr>
        <p:spPr>
          <a:xfrm>
            <a:off x="416871" y="1825625"/>
            <a:ext cx="10515600" cy="1782279"/>
          </a:xfrm>
          <a:prstGeom prst="rect">
            <a:avLst/>
          </a:prstGeom>
        </p:spPr>
        <p:txBody>
          <a:bodyPr vert="horz" lIns="0" tIns="0" rIns="0" bIns="0" rtlCol="0">
            <a:normAutofit/>
          </a:bodyPr>
          <a:lstStyle/>
          <a:p>
            <a:pPr lvl="0"/>
            <a:r>
              <a:rPr lang="en-GB"/>
              <a:t>Body copy</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0462A7C9-97AA-F24F-9157-982F8D214160}"/>
              </a:ext>
            </a:extLst>
          </p:cNvPr>
          <p:cNvSpPr>
            <a:spLocks noGrp="1"/>
          </p:cNvSpPr>
          <p:nvPr>
            <p:ph type="sldNum" sz="quarter" idx="4"/>
          </p:nvPr>
        </p:nvSpPr>
        <p:spPr>
          <a:xfrm>
            <a:off x="9159459" y="6489436"/>
            <a:ext cx="2743200"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6CBB999D-3509-3345-BD2A-58AC16F53E8B}" type="slidenum">
              <a:rPr lang="en-US" smtClean="0"/>
              <a:pPr/>
              <a:t>‹#›</a:t>
            </a:fld>
            <a:endParaRPr lang="en-US"/>
          </a:p>
        </p:txBody>
      </p:sp>
    </p:spTree>
    <p:extLst>
      <p:ext uri="{BB962C8B-B14F-4D97-AF65-F5344CB8AC3E}">
        <p14:creationId xmlns:p14="http://schemas.microsoft.com/office/powerpoint/2010/main" val="1373484714"/>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l" defTabSz="914400" rtl="0" eaLnBrk="1" latinLnBrk="0" hangingPunct="1">
        <a:lnSpc>
          <a:spcPct val="90000"/>
        </a:lnSpc>
        <a:spcBef>
          <a:spcPct val="0"/>
        </a:spcBef>
        <a:buNone/>
        <a:defRPr sz="4000" b="1" i="0" kern="1200">
          <a:solidFill>
            <a:srgbClr val="00A7E1"/>
          </a:solidFill>
          <a:latin typeface="Lato" panose="020F0502020204030203" pitchFamily="34" charset="0"/>
          <a:ea typeface="Lato" panose="020F0502020204030203" pitchFamily="34" charset="0"/>
          <a:cs typeface="Lato" panose="020F050202020403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rgbClr val="00A7E1"/>
          </a:solidFill>
          <a:latin typeface="Lato Heavy" panose="020F0502020204030203" pitchFamily="34" charset="0"/>
          <a:ea typeface="Lato Heavy" panose="020F0502020204030203" pitchFamily="34" charset="0"/>
          <a:cs typeface="Lato Heavy"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7">
          <p15:clr>
            <a:srgbClr val="F26B43"/>
          </p15:clr>
        </p15:guide>
        <p15:guide id="2" pos="222">
          <p15:clr>
            <a:srgbClr val="F26B43"/>
          </p15:clr>
        </p15:guide>
        <p15:guide id="3" pos="682">
          <p15:clr>
            <a:srgbClr val="F26B43"/>
          </p15:clr>
        </p15:guide>
        <p15:guide id="4" pos="706">
          <p15:clr>
            <a:srgbClr val="F26B43"/>
          </p15:clr>
        </p15:guide>
        <p15:guide id="5" pos="1164">
          <p15:clr>
            <a:srgbClr val="F26B43"/>
          </p15:clr>
        </p15:guide>
        <p15:guide id="6" pos="1189">
          <p15:clr>
            <a:srgbClr val="F26B43"/>
          </p15:clr>
        </p15:guide>
        <p15:guide id="7" pos="1647">
          <p15:clr>
            <a:srgbClr val="F26B43"/>
          </p15:clr>
        </p15:guide>
        <p15:guide id="8" pos="1674">
          <p15:clr>
            <a:srgbClr val="F26B43"/>
          </p15:clr>
        </p15:guide>
        <p15:guide id="9" pos="2132">
          <p15:clr>
            <a:srgbClr val="F26B43"/>
          </p15:clr>
        </p15:guide>
        <p15:guide id="10" pos="2156">
          <p15:clr>
            <a:srgbClr val="F26B43"/>
          </p15:clr>
        </p15:guide>
        <p15:guide id="11" pos="2614">
          <p15:clr>
            <a:srgbClr val="F26B43"/>
          </p15:clr>
        </p15:guide>
        <p15:guide id="12" pos="2639">
          <p15:clr>
            <a:srgbClr val="F26B43"/>
          </p15:clr>
        </p15:guide>
        <p15:guide id="13" pos="3097">
          <p15:clr>
            <a:srgbClr val="F26B43"/>
          </p15:clr>
        </p15:guide>
        <p15:guide id="14" pos="3124">
          <p15:clr>
            <a:srgbClr val="F26B43"/>
          </p15:clr>
        </p15:guide>
        <p15:guide id="15" pos="3579">
          <p15:clr>
            <a:srgbClr val="F26B43"/>
          </p15:clr>
        </p15:guide>
        <p15:guide id="16" pos="3606">
          <p15:clr>
            <a:srgbClr val="F26B43"/>
          </p15:clr>
        </p15:guide>
        <p15:guide id="17" pos="4064">
          <p15:clr>
            <a:srgbClr val="F26B43"/>
          </p15:clr>
        </p15:guide>
        <p15:guide id="18" pos="4089">
          <p15:clr>
            <a:srgbClr val="F26B43"/>
          </p15:clr>
        </p15:guide>
        <p15:guide id="19" pos="4549">
          <p15:clr>
            <a:srgbClr val="F26B43"/>
          </p15:clr>
        </p15:guide>
        <p15:guide id="20" pos="4574">
          <p15:clr>
            <a:srgbClr val="F26B43"/>
          </p15:clr>
        </p15:guide>
        <p15:guide id="21" pos="5031">
          <p15:clr>
            <a:srgbClr val="F26B43"/>
          </p15:clr>
        </p15:guide>
        <p15:guide id="22" pos="5058">
          <p15:clr>
            <a:srgbClr val="F26B43"/>
          </p15:clr>
        </p15:guide>
        <p15:guide id="23" pos="5519">
          <p15:clr>
            <a:srgbClr val="F26B43"/>
          </p15:clr>
        </p15:guide>
        <p15:guide id="24" pos="5543">
          <p15:clr>
            <a:srgbClr val="F26B43"/>
          </p15:clr>
        </p15:guide>
        <p15:guide id="25" pos="6001">
          <p15:clr>
            <a:srgbClr val="F26B43"/>
          </p15:clr>
        </p15:guide>
        <p15:guide id="26" pos="6028">
          <p15:clr>
            <a:srgbClr val="F26B43"/>
          </p15:clr>
        </p15:guide>
        <p15:guide id="27" pos="6486">
          <p15:clr>
            <a:srgbClr val="F26B43"/>
          </p15:clr>
        </p15:guide>
        <p15:guide id="28" pos="6513">
          <p15:clr>
            <a:srgbClr val="F26B43"/>
          </p15:clr>
        </p15:guide>
        <p15:guide id="29" pos="6971">
          <p15:clr>
            <a:srgbClr val="F26B43"/>
          </p15:clr>
        </p15:guide>
        <p15:guide id="30" pos="6998">
          <p15:clr>
            <a:srgbClr val="F26B43"/>
          </p15:clr>
        </p15:guide>
        <p15:guide id="31" pos="7456">
          <p15:clr>
            <a:srgbClr val="F26B43"/>
          </p15:clr>
        </p15:guide>
        <p15:guide id="32" orient="horz" pos="677">
          <p15:clr>
            <a:srgbClr val="F26B43"/>
          </p15:clr>
        </p15:guide>
        <p15:guide id="33" orient="horz" pos="702">
          <p15:clr>
            <a:srgbClr val="F26B43"/>
          </p15:clr>
        </p15:guide>
        <p15:guide id="34" orient="horz" pos="1164">
          <p15:clr>
            <a:srgbClr val="F26B43"/>
          </p15:clr>
        </p15:guide>
        <p15:guide id="35" orient="horz" pos="1189">
          <p15:clr>
            <a:srgbClr val="F26B43"/>
          </p15:clr>
        </p15:guide>
        <p15:guide id="36" orient="horz" pos="1652">
          <p15:clr>
            <a:srgbClr val="F26B43"/>
          </p15:clr>
        </p15:guide>
        <p15:guide id="37" orient="horz" pos="1676">
          <p15:clr>
            <a:srgbClr val="F26B43"/>
          </p15:clr>
        </p15:guide>
        <p15:guide id="38" orient="horz" pos="2137">
          <p15:clr>
            <a:srgbClr val="F26B43"/>
          </p15:clr>
        </p15:guide>
        <p15:guide id="39" orient="horz" pos="2166">
          <p15:clr>
            <a:srgbClr val="F26B43"/>
          </p15:clr>
        </p15:guide>
        <p15:guide id="40" orient="horz" pos="2626">
          <p15:clr>
            <a:srgbClr val="F26B43"/>
          </p15:clr>
        </p15:guide>
        <p15:guide id="41" orient="horz" pos="2654">
          <p15:clr>
            <a:srgbClr val="F26B43"/>
          </p15:clr>
        </p15:guide>
        <p15:guide id="42" orient="horz" pos="3116">
          <p15:clr>
            <a:srgbClr val="F26B43"/>
          </p15:clr>
        </p15:guide>
        <p15:guide id="43" orient="horz" pos="3143">
          <p15:clr>
            <a:srgbClr val="F26B43"/>
          </p15:clr>
        </p15:guide>
        <p15:guide id="44" orient="horz" pos="3606">
          <p15:clr>
            <a:srgbClr val="F26B43"/>
          </p15:clr>
        </p15:guide>
        <p15:guide id="45" orient="horz" pos="3633">
          <p15:clr>
            <a:srgbClr val="F26B43"/>
          </p15:clr>
        </p15:guide>
        <p15:guide id="46" orient="horz" pos="409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5367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8981" r:id="rId10"/>
    <p:sldLayoutId id="2147483695" r:id="rId11"/>
    <p:sldLayoutId id="2147488982" r:id="rId12"/>
    <p:sldLayoutId id="2147488983"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3399985214"/>
      </p:ext>
    </p:extLst>
  </p:cSld>
  <p:clrMap bg1="lt1" tx1="dk1" bg2="lt2" tx2="dk2" accent1="accent1" accent2="accent2" accent3="accent3" accent4="accent4" accent5="accent5" accent6="accent6" hlink="hlink" folHlink="folHlink"/>
  <p:sldLayoutIdLst>
    <p:sldLayoutId id="2147488985" r:id="rId1"/>
    <p:sldLayoutId id="2147488986" r:id="rId2"/>
    <p:sldLayoutId id="2147488987" r:id="rId3"/>
    <p:sldLayoutId id="2147488988" r:id="rId4"/>
    <p:sldLayoutId id="2147488989" r:id="rId5"/>
    <p:sldLayoutId id="2147488990" r:id="rId6"/>
    <p:sldLayoutId id="2147488991" r:id="rId7"/>
    <p:sldLayoutId id="2147488992" r:id="rId8"/>
    <p:sldLayoutId id="2147488993" r:id="rId9"/>
    <p:sldLayoutId id="2147488994" r:id="rId10"/>
    <p:sldLayoutId id="2147488995" r:id="rId11"/>
    <p:sldLayoutId id="2147488996" r:id="rId12"/>
    <p:sldLayoutId id="2147488997" r:id="rId13"/>
    <p:sldLayoutId id="2147488998" r:id="rId14"/>
    <p:sldLayoutId id="2147488999" r:id="rId15"/>
    <p:sldLayoutId id="2147489000" r:id="rId16"/>
    <p:sldLayoutId id="2147489001" r:id="rId17"/>
    <p:sldLayoutId id="2147489002" r:id="rId18"/>
    <p:sldLayoutId id="2147489003" r:id="rId19"/>
    <p:sldLayoutId id="2147489004" r:id="rId20"/>
    <p:sldLayoutId id="2147489005" r:id="rId21"/>
    <p:sldLayoutId id="2147489006" r:id="rId22"/>
    <p:sldLayoutId id="2147489007" r:id="rId23"/>
    <p:sldLayoutId id="2147489008" r:id="rId24"/>
    <p:sldLayoutId id="2147489009" r:id="rId25"/>
    <p:sldLayoutId id="2147489010" r:id="rId26"/>
    <p:sldLayoutId id="2147489011" r:id="rId27"/>
    <p:sldLayoutId id="2147489012" r:id="rId28"/>
    <p:sldLayoutId id="2147489013" r:id="rId29"/>
    <p:sldLayoutId id="2147489014" r:id="rId30"/>
    <p:sldLayoutId id="2147489015" r:id="rId31"/>
    <p:sldLayoutId id="2147489016" r:id="rId32"/>
    <p:sldLayoutId id="2147489017" r:id="rId33"/>
    <p:sldLayoutId id="2147489018" r:id="rId34"/>
    <p:sldLayoutId id="2147489019" r:id="rId35"/>
    <p:sldLayoutId id="2147489020" r:id="rId36"/>
    <p:sldLayoutId id="2147489021" r:id="rId37"/>
    <p:sldLayoutId id="2147489022" r:id="rId38"/>
    <p:sldLayoutId id="2147489023" r:id="rId39"/>
    <p:sldLayoutId id="2147489024" r:id="rId4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21" Type="http://schemas.openxmlformats.org/officeDocument/2006/relationships/image" Target="../media/image115.png"/><Relationship Id="rId34" Type="http://schemas.openxmlformats.org/officeDocument/2006/relationships/image" Target="../media/image128.png"/><Relationship Id="rId7" Type="http://schemas.openxmlformats.org/officeDocument/2006/relationships/image" Target="../media/image101.png"/><Relationship Id="rId12" Type="http://schemas.openxmlformats.org/officeDocument/2006/relationships/image" Target="../media/image106.svg"/><Relationship Id="rId17" Type="http://schemas.openxmlformats.org/officeDocument/2006/relationships/image" Target="../media/image111.png"/><Relationship Id="rId25" Type="http://schemas.openxmlformats.org/officeDocument/2006/relationships/image" Target="../media/image119.svg"/><Relationship Id="rId33" Type="http://schemas.openxmlformats.org/officeDocument/2006/relationships/image" Target="../media/image127.svg"/><Relationship Id="rId38" Type="http://schemas.openxmlformats.org/officeDocument/2006/relationships/image" Target="../media/image132.png"/><Relationship Id="rId2" Type="http://schemas.openxmlformats.org/officeDocument/2006/relationships/notesSlide" Target="../notesSlides/notesSlide4.xml"/><Relationship Id="rId16" Type="http://schemas.openxmlformats.org/officeDocument/2006/relationships/image" Target="../media/image110.svg"/><Relationship Id="rId20" Type="http://schemas.openxmlformats.org/officeDocument/2006/relationships/image" Target="../media/image114.png"/><Relationship Id="rId29" Type="http://schemas.openxmlformats.org/officeDocument/2006/relationships/image" Target="../media/image123.svg"/><Relationship Id="rId1" Type="http://schemas.openxmlformats.org/officeDocument/2006/relationships/slideLayout" Target="../slideLayouts/slideLayout34.xml"/><Relationship Id="rId6" Type="http://schemas.openxmlformats.org/officeDocument/2006/relationships/image" Target="../media/image100.svg"/><Relationship Id="rId11" Type="http://schemas.openxmlformats.org/officeDocument/2006/relationships/image" Target="../media/image105.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131.sv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36" Type="http://schemas.openxmlformats.org/officeDocument/2006/relationships/image" Target="../media/image130.png"/><Relationship Id="rId10" Type="http://schemas.openxmlformats.org/officeDocument/2006/relationships/image" Target="../media/image104.svg"/><Relationship Id="rId19" Type="http://schemas.openxmlformats.org/officeDocument/2006/relationships/image" Target="../media/image113.svg"/><Relationship Id="rId31" Type="http://schemas.openxmlformats.org/officeDocument/2006/relationships/image" Target="../media/image125.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svg"/><Relationship Id="rId22" Type="http://schemas.openxmlformats.org/officeDocument/2006/relationships/image" Target="../media/image116.png"/><Relationship Id="rId27" Type="http://schemas.openxmlformats.org/officeDocument/2006/relationships/image" Target="../media/image121.svg"/><Relationship Id="rId30" Type="http://schemas.openxmlformats.org/officeDocument/2006/relationships/image" Target="../media/image124.png"/><Relationship Id="rId35" Type="http://schemas.openxmlformats.org/officeDocument/2006/relationships/image" Target="../media/image129.svg"/><Relationship Id="rId8" Type="http://schemas.openxmlformats.org/officeDocument/2006/relationships/image" Target="../media/image102.svg"/><Relationship Id="rId3"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png"/><Relationship Id="rId9"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144.tiff"/></Relationships>
</file>

<file path=ppt/slides/_rels/slide7.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147.emf"/><Relationship Id="rId4" Type="http://schemas.openxmlformats.org/officeDocument/2006/relationships/image" Target="../media/image146.emf"/></Relationships>
</file>

<file path=ppt/slides/_rels/slide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14823" y="1905196"/>
            <a:ext cx="6751451" cy="1092699"/>
          </a:xfrm>
        </p:spPr>
        <p:txBody>
          <a:bodyPr>
            <a:normAutofit/>
          </a:bodyPr>
          <a:lstStyle/>
          <a:p>
            <a:r>
              <a:rPr lang="en-US" dirty="0"/>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14823" y="2841843"/>
            <a:ext cx="8801100" cy="416490"/>
          </a:xfrm>
        </p:spPr>
        <p:txBody>
          <a:bodyPr>
            <a:normAutofit lnSpcReduction="10000"/>
          </a:bodyPr>
          <a:lstStyle/>
          <a:p>
            <a:r>
              <a:rPr lang="en-US" dirty="0"/>
              <a:t>Power Platform and AI Builder</a:t>
            </a:r>
          </a:p>
        </p:txBody>
      </p:sp>
      <p:sp>
        <p:nvSpPr>
          <p:cNvPr id="4" name="Text Placeholder 2">
            <a:extLst>
              <a:ext uri="{FF2B5EF4-FFF2-40B4-BE49-F238E27FC236}">
                <a16:creationId xmlns:a16="http://schemas.microsoft.com/office/drawing/2014/main" id="{7070B6E7-1976-6F42-BCC5-EDAE8DE682B2}"/>
              </a:ext>
            </a:extLst>
          </p:cNvPr>
          <p:cNvSpPr txBox="1">
            <a:spLocks/>
          </p:cNvSpPr>
          <p:nvPr/>
        </p:nvSpPr>
        <p:spPr>
          <a:xfrm>
            <a:off x="2286697" y="3618923"/>
            <a:ext cx="8801100" cy="906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b="1" dirty="0"/>
              <a:t>Glendon Thaiw</a:t>
            </a:r>
            <a:r>
              <a:rPr lang="en-SG" sz="1800" dirty="0"/>
              <a:t>, </a:t>
            </a:r>
            <a:br>
              <a:rPr lang="en-SG" sz="1800" dirty="0"/>
            </a:br>
            <a:r>
              <a:rPr lang="en-SG" sz="1600" dirty="0"/>
              <a:t>Technology Specialist (Azure &amp; Bizapps)</a:t>
            </a:r>
            <a:endParaRPr lang="en-SG" sz="1800" dirty="0"/>
          </a:p>
        </p:txBody>
      </p:sp>
      <p:pic>
        <p:nvPicPr>
          <p:cNvPr id="1026" name="Picture 2" descr="Glendon Thaiw">
            <a:extLst>
              <a:ext uri="{FF2B5EF4-FFF2-40B4-BE49-F238E27FC236}">
                <a16:creationId xmlns:a16="http://schemas.microsoft.com/office/drawing/2014/main" id="{9AA82947-02B8-5B4E-9AD8-C930C4FC0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090" y="3414065"/>
            <a:ext cx="1316613" cy="1316613"/>
          </a:xfrm>
          <a:prstGeom prst="ellipse">
            <a:avLst/>
          </a:prstGeom>
          <a:ln w="0" cap="rnd">
            <a:solidFill>
              <a:srgbClr val="333333"/>
            </a:solidFill>
          </a:ln>
          <a:effectLst>
            <a:outerShdw blurRad="381000" dist="292100" dir="5400000" sx="1000" sy="1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745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Workshop Resources </a:t>
            </a:r>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normAutofit fontScale="92500" lnSpcReduction="20000"/>
          </a:bodyPr>
          <a:lstStyle/>
          <a:p>
            <a:r>
              <a:rPr lang="en-SG" sz="2800" dirty="0"/>
              <a:t>Hands-on Training Lab Overview</a:t>
            </a:r>
          </a:p>
        </p:txBody>
      </p:sp>
      <p:pic>
        <p:nvPicPr>
          <p:cNvPr id="2" name="Picture 1">
            <a:extLst>
              <a:ext uri="{FF2B5EF4-FFF2-40B4-BE49-F238E27FC236}">
                <a16:creationId xmlns:a16="http://schemas.microsoft.com/office/drawing/2014/main" id="{8F116AD9-AE73-E44A-8F20-4C4727E7C75C}"/>
              </a:ext>
            </a:extLst>
          </p:cNvPr>
          <p:cNvPicPr>
            <a:picLocks noChangeAspect="1"/>
          </p:cNvPicPr>
          <p:nvPr/>
        </p:nvPicPr>
        <p:blipFill>
          <a:blip r:embed="rId3"/>
          <a:stretch>
            <a:fillRect/>
          </a:stretch>
        </p:blipFill>
        <p:spPr>
          <a:xfrm>
            <a:off x="3195569" y="1253109"/>
            <a:ext cx="5697229" cy="4351782"/>
          </a:xfrm>
          <a:prstGeom prst="rect">
            <a:avLst/>
          </a:prstGeom>
        </p:spPr>
      </p:pic>
      <p:sp>
        <p:nvSpPr>
          <p:cNvPr id="7" name="Rectangle 6">
            <a:extLst>
              <a:ext uri="{FF2B5EF4-FFF2-40B4-BE49-F238E27FC236}">
                <a16:creationId xmlns:a16="http://schemas.microsoft.com/office/drawing/2014/main" id="{3BD993A5-57AB-714E-A3C4-7E6F861DC9D1}"/>
              </a:ext>
            </a:extLst>
          </p:cNvPr>
          <p:cNvSpPr/>
          <p:nvPr/>
        </p:nvSpPr>
        <p:spPr>
          <a:xfrm>
            <a:off x="3272204" y="5619500"/>
            <a:ext cx="5543961" cy="276999"/>
          </a:xfrm>
          <a:prstGeom prst="rect">
            <a:avLst/>
          </a:prstGeom>
        </p:spPr>
        <p:txBody>
          <a:bodyPr wrap="square">
            <a:spAutoFit/>
          </a:bodyPr>
          <a:lstStyle/>
          <a:p>
            <a:pPr algn="ctr"/>
            <a:r>
              <a:rPr lang="en-US" sz="1200" dirty="0">
                <a:solidFill>
                  <a:srgbClr val="000000"/>
                </a:solidFill>
                <a:latin typeface="Segoe UI"/>
                <a:cs typeface="Segoe UI" panose="020B0502040204020203" pitchFamily="34" charset="0"/>
              </a:rPr>
              <a:t>https://</a:t>
            </a:r>
            <a:r>
              <a:rPr lang="en-US" sz="1200" dirty="0" err="1">
                <a:solidFill>
                  <a:srgbClr val="000000"/>
                </a:solidFill>
                <a:latin typeface="Segoe UI"/>
                <a:cs typeface="Segoe UI" panose="020B0502040204020203" pitchFamily="34" charset="0"/>
              </a:rPr>
              <a:t>github.com</a:t>
            </a:r>
            <a:r>
              <a:rPr lang="en-US" sz="1200" dirty="0">
                <a:solidFill>
                  <a:srgbClr val="000000"/>
                </a:solidFill>
                <a:latin typeface="Segoe UI"/>
                <a:cs typeface="Segoe UI" panose="020B0502040204020203" pitchFamily="34" charset="0"/>
              </a:rPr>
              <a:t>/</a:t>
            </a:r>
            <a:r>
              <a:rPr lang="en-US" sz="1200" dirty="0" err="1">
                <a:solidFill>
                  <a:srgbClr val="000000"/>
                </a:solidFill>
                <a:latin typeface="Segoe UI"/>
                <a:cs typeface="Segoe UI" panose="020B0502040204020203" pitchFamily="34" charset="0"/>
              </a:rPr>
              <a:t>glendont</a:t>
            </a:r>
            <a:r>
              <a:rPr lang="en-US" sz="1200" dirty="0">
                <a:solidFill>
                  <a:srgbClr val="000000"/>
                </a:solidFill>
                <a:latin typeface="Segoe UI"/>
                <a:cs typeface="Segoe UI" panose="020B0502040204020203" pitchFamily="34" charset="0"/>
              </a:rPr>
              <a:t>/</a:t>
            </a:r>
            <a:r>
              <a:rPr lang="en-US" sz="1200" dirty="0" err="1">
                <a:solidFill>
                  <a:srgbClr val="000000"/>
                </a:solidFill>
                <a:latin typeface="Segoe UI"/>
                <a:cs typeface="Segoe UI" panose="020B0502040204020203" pitchFamily="34" charset="0"/>
              </a:rPr>
              <a:t>MSLearnPowerPlatform</a:t>
            </a:r>
            <a:endParaRPr lang="en-US" sz="1200" dirty="0"/>
          </a:p>
        </p:txBody>
      </p:sp>
    </p:spTree>
    <p:extLst>
      <p:ext uri="{BB962C8B-B14F-4D97-AF65-F5344CB8AC3E}">
        <p14:creationId xmlns:p14="http://schemas.microsoft.com/office/powerpoint/2010/main" val="2301702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Workshop Resources </a:t>
            </a:r>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normAutofit fontScale="92500" lnSpcReduction="20000"/>
          </a:bodyPr>
          <a:lstStyle/>
          <a:p>
            <a:r>
              <a:rPr lang="en-SG" sz="2800" dirty="0"/>
              <a:t>Hands-on Training Lab Overview</a:t>
            </a:r>
          </a:p>
        </p:txBody>
      </p:sp>
      <p:pic>
        <p:nvPicPr>
          <p:cNvPr id="6" name="Picture 5">
            <a:extLst>
              <a:ext uri="{FF2B5EF4-FFF2-40B4-BE49-F238E27FC236}">
                <a16:creationId xmlns:a16="http://schemas.microsoft.com/office/drawing/2014/main" id="{90158106-0E55-4642-8EA2-621F64CA052F}"/>
              </a:ext>
            </a:extLst>
          </p:cNvPr>
          <p:cNvPicPr>
            <a:picLocks noChangeAspect="1"/>
          </p:cNvPicPr>
          <p:nvPr/>
        </p:nvPicPr>
        <p:blipFill rotWithShape="1">
          <a:blip r:embed="rId3"/>
          <a:srcRect t="7128"/>
          <a:stretch/>
        </p:blipFill>
        <p:spPr>
          <a:xfrm>
            <a:off x="1574145" y="1100000"/>
            <a:ext cx="3709416" cy="4900181"/>
          </a:xfrm>
          <a:prstGeom prst="rect">
            <a:avLst/>
          </a:prstGeom>
        </p:spPr>
      </p:pic>
      <p:pic>
        <p:nvPicPr>
          <p:cNvPr id="9" name="Picture 8">
            <a:extLst>
              <a:ext uri="{FF2B5EF4-FFF2-40B4-BE49-F238E27FC236}">
                <a16:creationId xmlns:a16="http://schemas.microsoft.com/office/drawing/2014/main" id="{6456E9A0-D1D5-0545-84B4-625824D1E644}"/>
              </a:ext>
            </a:extLst>
          </p:cNvPr>
          <p:cNvPicPr>
            <a:picLocks noChangeAspect="1"/>
          </p:cNvPicPr>
          <p:nvPr/>
        </p:nvPicPr>
        <p:blipFill>
          <a:blip r:embed="rId4"/>
          <a:stretch>
            <a:fillRect/>
          </a:stretch>
        </p:blipFill>
        <p:spPr>
          <a:xfrm>
            <a:off x="5660014" y="1200648"/>
            <a:ext cx="5855004" cy="4624605"/>
          </a:xfrm>
          <a:prstGeom prst="rect">
            <a:avLst/>
          </a:prstGeom>
        </p:spPr>
      </p:pic>
    </p:spTree>
    <p:extLst>
      <p:ext uri="{BB962C8B-B14F-4D97-AF65-F5344CB8AC3E}">
        <p14:creationId xmlns:p14="http://schemas.microsoft.com/office/powerpoint/2010/main" val="2365776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A3DADC-F08D-4C08-8163-C157F14B42D1}"/>
              </a:ext>
            </a:extLst>
          </p:cNvPr>
          <p:cNvSpPr>
            <a:spLocks noGrp="1"/>
          </p:cNvSpPr>
          <p:nvPr>
            <p:ph type="title"/>
          </p:nvPr>
        </p:nvSpPr>
        <p:spPr>
          <a:xfrm>
            <a:off x="2143806" y="2835905"/>
            <a:ext cx="6924675" cy="593095"/>
          </a:xfrm>
        </p:spPr>
        <p:txBody>
          <a:bodyPr/>
          <a:lstStyle/>
          <a:p>
            <a:r>
              <a:rPr lang="en-US"/>
              <a:t>Questions and Answers</a:t>
            </a:r>
          </a:p>
        </p:txBody>
      </p:sp>
    </p:spTree>
    <p:extLst>
      <p:ext uri="{BB962C8B-B14F-4D97-AF65-F5344CB8AC3E}">
        <p14:creationId xmlns:p14="http://schemas.microsoft.com/office/powerpoint/2010/main" val="2794033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B18D3A-7281-864F-B7BB-1DC32835BEFA}"/>
              </a:ext>
            </a:extLst>
          </p:cNvPr>
          <p:cNvSpPr txBox="1"/>
          <p:nvPr/>
        </p:nvSpPr>
        <p:spPr>
          <a:xfrm>
            <a:off x="-954157" y="27829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69999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0" name="Rectangle 279">
            <a:extLst>
              <a:ext uri="{FF2B5EF4-FFF2-40B4-BE49-F238E27FC236}">
                <a16:creationId xmlns:a16="http://schemas.microsoft.com/office/drawing/2014/main" id="{3BA0E971-1C8F-40FE-9F65-1B22EBFA96B1}"/>
              </a:ext>
            </a:extLst>
          </p:cNvPr>
          <p:cNvSpPr/>
          <p:nvPr/>
        </p:nvSpPr>
        <p:spPr bwMode="auto">
          <a:xfrm>
            <a:off x="1" y="4900332"/>
            <a:ext cx="12192000" cy="195718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46" name="Group 45">
            <a:extLst>
              <a:ext uri="{FF2B5EF4-FFF2-40B4-BE49-F238E27FC236}">
                <a16:creationId xmlns:a16="http://schemas.microsoft.com/office/drawing/2014/main" id="{C180E1F9-7DEC-BE4F-B0F6-730F0C26AC2A}"/>
              </a:ext>
            </a:extLst>
          </p:cNvPr>
          <p:cNvGrpSpPr/>
          <p:nvPr/>
        </p:nvGrpSpPr>
        <p:grpSpPr>
          <a:xfrm>
            <a:off x="4837814" y="3475855"/>
            <a:ext cx="223747" cy="445744"/>
            <a:chOff x="4842058" y="4362122"/>
            <a:chExt cx="228234" cy="454682"/>
          </a:xfrm>
        </p:grpSpPr>
        <p:sp>
          <p:nvSpPr>
            <p:cNvPr id="51" name="Freeform: Shape 452">
              <a:extLst>
                <a:ext uri="{FF2B5EF4-FFF2-40B4-BE49-F238E27FC236}">
                  <a16:creationId xmlns:a16="http://schemas.microsoft.com/office/drawing/2014/main" id="{125E05E5-336B-2641-9258-4D13D85F6FD1}"/>
                </a:ext>
              </a:extLst>
            </p:cNvPr>
            <p:cNvSpPr/>
            <p:nvPr/>
          </p:nvSpPr>
          <p:spPr>
            <a:xfrm>
              <a:off x="4842058" y="4362122"/>
              <a:ext cx="228234" cy="116152"/>
            </a:xfrm>
            <a:custGeom>
              <a:avLst/>
              <a:gdLst>
                <a:gd name="connsiteX0" fmla="*/ 171717 w 343423"/>
                <a:gd name="connsiteY0" fmla="*/ 0 h 174774"/>
                <a:gd name="connsiteX1" fmla="*/ 0 w 343423"/>
                <a:gd name="connsiteY1" fmla="*/ 87382 h 174774"/>
                <a:gd name="connsiteX2" fmla="*/ 171717 w 343423"/>
                <a:gd name="connsiteY2" fmla="*/ 174774 h 174774"/>
                <a:gd name="connsiteX3" fmla="*/ 343424 w 343423"/>
                <a:gd name="connsiteY3" fmla="*/ 87382 h 174774"/>
                <a:gd name="connsiteX4" fmla="*/ 171717 w 343423"/>
                <a:gd name="connsiteY4" fmla="*/ 0 h 17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23" h="174774">
                  <a:moveTo>
                    <a:pt x="171717" y="0"/>
                  </a:moveTo>
                  <a:cubicBezTo>
                    <a:pt x="123063" y="0"/>
                    <a:pt x="0" y="20984"/>
                    <a:pt x="0" y="87382"/>
                  </a:cubicBezTo>
                  <a:cubicBezTo>
                    <a:pt x="0" y="153781"/>
                    <a:pt x="123063" y="174774"/>
                    <a:pt x="171717" y="174774"/>
                  </a:cubicBezTo>
                  <a:cubicBezTo>
                    <a:pt x="220370" y="174774"/>
                    <a:pt x="343424" y="153762"/>
                    <a:pt x="343424" y="87382"/>
                  </a:cubicBezTo>
                  <a:cubicBezTo>
                    <a:pt x="343424" y="20984"/>
                    <a:pt x="220370" y="0"/>
                    <a:pt x="171717" y="0"/>
                  </a:cubicBezTo>
                  <a:close/>
                </a:path>
              </a:pathLst>
            </a:custGeom>
            <a:solidFill>
              <a:schemeClr val="accent5"/>
            </a:solidFill>
            <a:ln w="10" cap="flat">
              <a:noFill/>
              <a:prstDash val="solid"/>
              <a:miter/>
            </a:ln>
          </p:spPr>
          <p:txBody>
            <a:bodyPr rtlCol="0" anchor="ctr"/>
            <a:lstStyle/>
            <a:p>
              <a:pPr>
                <a:defRPr/>
              </a:pPr>
              <a:endParaRPr lang="en-US">
                <a:solidFill>
                  <a:srgbClr val="3C3C41"/>
                </a:solidFill>
                <a:latin typeface="Segoe UI"/>
              </a:endParaRPr>
            </a:p>
          </p:txBody>
        </p:sp>
        <p:sp>
          <p:nvSpPr>
            <p:cNvPr id="52" name="Freeform: Shape 453">
              <a:extLst>
                <a:ext uri="{FF2B5EF4-FFF2-40B4-BE49-F238E27FC236}">
                  <a16:creationId xmlns:a16="http://schemas.microsoft.com/office/drawing/2014/main" id="{86F4CE9F-D86C-6148-98D4-F7DA65DF16F2}"/>
                </a:ext>
              </a:extLst>
            </p:cNvPr>
            <p:cNvSpPr/>
            <p:nvPr/>
          </p:nvSpPr>
          <p:spPr>
            <a:xfrm>
              <a:off x="4842058" y="4453181"/>
              <a:ext cx="228234" cy="363623"/>
            </a:xfrm>
            <a:custGeom>
              <a:avLst/>
              <a:gdLst>
                <a:gd name="connsiteX0" fmla="*/ 343424 w 343423"/>
                <a:gd name="connsiteY0" fmla="*/ 10 h 547144"/>
                <a:gd name="connsiteX1" fmla="*/ 171717 w 343423"/>
                <a:gd name="connsiteY1" fmla="*/ 58636 h 547144"/>
                <a:gd name="connsiteX2" fmla="*/ 0 w 343423"/>
                <a:gd name="connsiteY2" fmla="*/ 0 h 547144"/>
                <a:gd name="connsiteX3" fmla="*/ 0 w 343423"/>
                <a:gd name="connsiteY3" fmla="*/ 459476 h 547144"/>
                <a:gd name="connsiteX4" fmla="*/ 47835 w 343423"/>
                <a:gd name="connsiteY4" fmla="*/ 519751 h 547144"/>
                <a:gd name="connsiteX5" fmla="*/ 295580 w 343423"/>
                <a:gd name="connsiteY5" fmla="*/ 519751 h 547144"/>
                <a:gd name="connsiteX6" fmla="*/ 343424 w 343423"/>
                <a:gd name="connsiteY6" fmla="*/ 459743 h 547144"/>
                <a:gd name="connsiteX7" fmla="*/ 343424 w 343423"/>
                <a:gd name="connsiteY7" fmla="*/ 10 h 5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23" h="547144">
                  <a:moveTo>
                    <a:pt x="343424" y="10"/>
                  </a:moveTo>
                  <a:cubicBezTo>
                    <a:pt x="303914" y="43663"/>
                    <a:pt x="227505" y="58636"/>
                    <a:pt x="171717" y="58636"/>
                  </a:cubicBezTo>
                  <a:cubicBezTo>
                    <a:pt x="115957" y="58636"/>
                    <a:pt x="39462" y="43663"/>
                    <a:pt x="0" y="0"/>
                  </a:cubicBezTo>
                  <a:lnTo>
                    <a:pt x="0" y="459476"/>
                  </a:lnTo>
                  <a:cubicBezTo>
                    <a:pt x="0" y="487270"/>
                    <a:pt x="25546" y="507768"/>
                    <a:pt x="47835" y="519751"/>
                  </a:cubicBezTo>
                  <a:cubicBezTo>
                    <a:pt x="115834" y="556279"/>
                    <a:pt x="227581" y="556279"/>
                    <a:pt x="295580" y="519751"/>
                  </a:cubicBezTo>
                  <a:cubicBezTo>
                    <a:pt x="325145" y="503882"/>
                    <a:pt x="343424" y="482603"/>
                    <a:pt x="343424" y="459743"/>
                  </a:cubicBezTo>
                  <a:lnTo>
                    <a:pt x="343424" y="10"/>
                  </a:lnTo>
                  <a:close/>
                </a:path>
              </a:pathLst>
            </a:custGeom>
            <a:solidFill>
              <a:schemeClr val="tx1"/>
            </a:solidFill>
            <a:ln w="10" cap="flat">
              <a:noFill/>
              <a:prstDash val="solid"/>
              <a:miter/>
            </a:ln>
          </p:spPr>
          <p:txBody>
            <a:bodyPr rtlCol="0" anchor="ctr"/>
            <a:lstStyle/>
            <a:p>
              <a:pPr>
                <a:defRPr/>
              </a:pPr>
              <a:endParaRPr lang="en-US">
                <a:solidFill>
                  <a:srgbClr val="3C3C41"/>
                </a:solidFill>
                <a:latin typeface="Segoe UI"/>
              </a:endParaRPr>
            </a:p>
          </p:txBody>
        </p:sp>
      </p:grpSp>
      <p:sp>
        <p:nvSpPr>
          <p:cNvPr id="54" name="Rectangle 53">
            <a:extLst>
              <a:ext uri="{FF2B5EF4-FFF2-40B4-BE49-F238E27FC236}">
                <a16:creationId xmlns:a16="http://schemas.microsoft.com/office/drawing/2014/main" id="{99E43676-0F16-CE42-BFCC-C4BED48EE03D}"/>
              </a:ext>
            </a:extLst>
          </p:cNvPr>
          <p:cNvSpPr>
            <a:spLocks/>
          </p:cNvSpPr>
          <p:nvPr/>
        </p:nvSpPr>
        <p:spPr bwMode="auto">
          <a:xfrm>
            <a:off x="4332586" y="2769133"/>
            <a:ext cx="3530460" cy="35360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dirty="0">
                <a:solidFill>
                  <a:schemeClr val="tx1"/>
                </a:solidFill>
                <a:ea typeface="Segoe UI" pitchFamily="34" charset="0"/>
                <a:cs typeface="Segoe UI Semibold" panose="020B0702040204020203" pitchFamily="34" charset="0"/>
              </a:rPr>
              <a:t>Microsoft Dataverse</a:t>
            </a:r>
          </a:p>
        </p:txBody>
      </p:sp>
      <p:grpSp>
        <p:nvGrpSpPr>
          <p:cNvPr id="55" name="Group 54">
            <a:extLst>
              <a:ext uri="{FF2B5EF4-FFF2-40B4-BE49-F238E27FC236}">
                <a16:creationId xmlns:a16="http://schemas.microsoft.com/office/drawing/2014/main" id="{06AD1CBE-2149-4D46-A8A1-0255BE2C4537}"/>
              </a:ext>
            </a:extLst>
          </p:cNvPr>
          <p:cNvGrpSpPr/>
          <p:nvPr/>
        </p:nvGrpSpPr>
        <p:grpSpPr>
          <a:xfrm>
            <a:off x="4775383" y="2017099"/>
            <a:ext cx="348610" cy="373424"/>
            <a:chOff x="4778375" y="2441211"/>
            <a:chExt cx="355600" cy="380912"/>
          </a:xfrm>
        </p:grpSpPr>
        <p:sp>
          <p:nvSpPr>
            <p:cNvPr id="58" name="Freeform: Shape 456">
              <a:extLst>
                <a:ext uri="{FF2B5EF4-FFF2-40B4-BE49-F238E27FC236}">
                  <a16:creationId xmlns:a16="http://schemas.microsoft.com/office/drawing/2014/main" id="{C9B7CFD0-2498-A74E-9AAE-E66A8214087D}"/>
                </a:ext>
              </a:extLst>
            </p:cNvPr>
            <p:cNvSpPr/>
            <p:nvPr/>
          </p:nvSpPr>
          <p:spPr>
            <a:xfrm>
              <a:off x="4790568" y="2441211"/>
              <a:ext cx="331214" cy="147086"/>
            </a:xfrm>
            <a:custGeom>
              <a:avLst/>
              <a:gdLst>
                <a:gd name="connsiteX0" fmla="*/ 319385 w 638770"/>
                <a:gd name="connsiteY0" fmla="*/ 0 h 283666"/>
                <a:gd name="connsiteX1" fmla="*/ 638770 w 638770"/>
                <a:gd name="connsiteY1" fmla="*/ 141981 h 283666"/>
                <a:gd name="connsiteX2" fmla="*/ 319385 w 638770"/>
                <a:gd name="connsiteY2" fmla="*/ 283666 h 283666"/>
                <a:gd name="connsiteX3" fmla="*/ 0 w 638770"/>
                <a:gd name="connsiteY3" fmla="*/ 141981 h 283666"/>
                <a:gd name="connsiteX4" fmla="*/ 319385 w 638770"/>
                <a:gd name="connsiteY4" fmla="*/ 0 h 28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770" h="283666">
                  <a:moveTo>
                    <a:pt x="319385" y="0"/>
                  </a:moveTo>
                  <a:lnTo>
                    <a:pt x="638770" y="141981"/>
                  </a:lnTo>
                  <a:lnTo>
                    <a:pt x="319385" y="283666"/>
                  </a:lnTo>
                  <a:lnTo>
                    <a:pt x="0" y="141981"/>
                  </a:lnTo>
                  <a:lnTo>
                    <a:pt x="319385" y="0"/>
                  </a:lnTo>
                  <a:close/>
                </a:path>
              </a:pathLst>
            </a:custGeom>
            <a:solidFill>
              <a:schemeClr val="accent5"/>
            </a:solidFill>
            <a:ln w="9525" cap="flat">
              <a:noFill/>
              <a:prstDash val="solid"/>
              <a:miter/>
            </a:ln>
          </p:spPr>
          <p:txBody>
            <a:bodyPr rtlCol="0" anchor="ctr"/>
            <a:lstStyle/>
            <a:p>
              <a:pPr>
                <a:defRPr/>
              </a:pPr>
              <a:endParaRPr lang="en-US">
                <a:solidFill>
                  <a:srgbClr val="3C3C41"/>
                </a:solidFill>
                <a:latin typeface="Segoe UI"/>
              </a:endParaRPr>
            </a:p>
          </p:txBody>
        </p:sp>
        <p:sp>
          <p:nvSpPr>
            <p:cNvPr id="59" name="Freeform: Shape 457">
              <a:extLst>
                <a:ext uri="{FF2B5EF4-FFF2-40B4-BE49-F238E27FC236}">
                  <a16:creationId xmlns:a16="http://schemas.microsoft.com/office/drawing/2014/main" id="{C486AFA7-B9DB-C948-94B2-C5599F46206A}"/>
                </a:ext>
              </a:extLst>
            </p:cNvPr>
            <p:cNvSpPr/>
            <p:nvPr/>
          </p:nvSpPr>
          <p:spPr>
            <a:xfrm>
              <a:off x="4778375" y="2531037"/>
              <a:ext cx="167922" cy="291086"/>
            </a:xfrm>
            <a:custGeom>
              <a:avLst/>
              <a:gdLst>
                <a:gd name="connsiteX0" fmla="*/ 0 w 323850"/>
                <a:gd name="connsiteY0" fmla="*/ 0 h 561380"/>
                <a:gd name="connsiteX1" fmla="*/ 323850 w 323850"/>
                <a:gd name="connsiteY1" fmla="*/ 143767 h 561380"/>
                <a:gd name="connsiteX2" fmla="*/ 323850 w 323850"/>
                <a:gd name="connsiteY2" fmla="*/ 561380 h 561380"/>
                <a:gd name="connsiteX3" fmla="*/ 0 w 323850"/>
                <a:gd name="connsiteY3" fmla="*/ 417314 h 561380"/>
                <a:gd name="connsiteX4" fmla="*/ 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0" y="0"/>
                  </a:moveTo>
                  <a:lnTo>
                    <a:pt x="323850" y="143767"/>
                  </a:lnTo>
                  <a:lnTo>
                    <a:pt x="323850" y="561380"/>
                  </a:lnTo>
                  <a:lnTo>
                    <a:pt x="0" y="417314"/>
                  </a:lnTo>
                  <a:lnTo>
                    <a:pt x="0" y="0"/>
                  </a:lnTo>
                  <a:close/>
                </a:path>
              </a:pathLst>
            </a:custGeom>
            <a:solidFill>
              <a:srgbClr val="000000"/>
            </a:solidFill>
            <a:ln w="9525" cap="flat">
              <a:noFill/>
              <a:prstDash val="solid"/>
              <a:miter/>
            </a:ln>
          </p:spPr>
          <p:txBody>
            <a:bodyPr rtlCol="0" anchor="ctr"/>
            <a:lstStyle/>
            <a:p>
              <a:pPr>
                <a:defRPr/>
              </a:pPr>
              <a:endParaRPr lang="en-US">
                <a:solidFill>
                  <a:srgbClr val="3C3C41"/>
                </a:solidFill>
                <a:latin typeface="Segoe UI"/>
              </a:endParaRPr>
            </a:p>
          </p:txBody>
        </p:sp>
        <p:sp>
          <p:nvSpPr>
            <p:cNvPr id="60" name="Freeform: Shape 458">
              <a:extLst>
                <a:ext uri="{FF2B5EF4-FFF2-40B4-BE49-F238E27FC236}">
                  <a16:creationId xmlns:a16="http://schemas.microsoft.com/office/drawing/2014/main" id="{15654379-7784-8F40-A319-F7AD5ED86499}"/>
                </a:ext>
              </a:extLst>
            </p:cNvPr>
            <p:cNvSpPr/>
            <p:nvPr/>
          </p:nvSpPr>
          <p:spPr>
            <a:xfrm>
              <a:off x="4966053" y="2531037"/>
              <a:ext cx="167922" cy="291086"/>
            </a:xfrm>
            <a:custGeom>
              <a:avLst/>
              <a:gdLst>
                <a:gd name="connsiteX0" fmla="*/ 323850 w 323850"/>
                <a:gd name="connsiteY0" fmla="*/ 0 h 561380"/>
                <a:gd name="connsiteX1" fmla="*/ 323850 w 323850"/>
                <a:gd name="connsiteY1" fmla="*/ 417314 h 561380"/>
                <a:gd name="connsiteX2" fmla="*/ 0 w 323850"/>
                <a:gd name="connsiteY2" fmla="*/ 561380 h 561380"/>
                <a:gd name="connsiteX3" fmla="*/ 0 w 323850"/>
                <a:gd name="connsiteY3" fmla="*/ 143767 h 561380"/>
                <a:gd name="connsiteX4" fmla="*/ 32385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323850" y="0"/>
                  </a:moveTo>
                  <a:lnTo>
                    <a:pt x="323850" y="417314"/>
                  </a:lnTo>
                  <a:lnTo>
                    <a:pt x="0" y="561380"/>
                  </a:lnTo>
                  <a:lnTo>
                    <a:pt x="0" y="143767"/>
                  </a:lnTo>
                  <a:lnTo>
                    <a:pt x="323850" y="0"/>
                  </a:lnTo>
                  <a:close/>
                </a:path>
              </a:pathLst>
            </a:custGeom>
            <a:solidFill>
              <a:schemeClr val="tx1"/>
            </a:solidFill>
            <a:ln w="9525" cap="flat">
              <a:noFill/>
              <a:prstDash val="solid"/>
              <a:miter/>
            </a:ln>
          </p:spPr>
          <p:txBody>
            <a:bodyPr rtlCol="0" anchor="ctr"/>
            <a:lstStyle/>
            <a:p>
              <a:pPr>
                <a:defRPr/>
              </a:pPr>
              <a:endParaRPr lang="en-US">
                <a:solidFill>
                  <a:srgbClr val="3C3C41"/>
                </a:solidFill>
                <a:latin typeface="Segoe UI"/>
              </a:endParaRPr>
            </a:p>
          </p:txBody>
        </p:sp>
      </p:grpSp>
      <p:grpSp>
        <p:nvGrpSpPr>
          <p:cNvPr id="63" name="Group 62">
            <a:extLst>
              <a:ext uri="{FF2B5EF4-FFF2-40B4-BE49-F238E27FC236}">
                <a16:creationId xmlns:a16="http://schemas.microsoft.com/office/drawing/2014/main" id="{51DB68B3-973A-6A48-B8D5-EC5B5E19209D}"/>
              </a:ext>
            </a:extLst>
          </p:cNvPr>
          <p:cNvGrpSpPr/>
          <p:nvPr/>
        </p:nvGrpSpPr>
        <p:grpSpPr>
          <a:xfrm>
            <a:off x="6012636" y="2017099"/>
            <a:ext cx="348610" cy="373424"/>
            <a:chOff x="6040438" y="2441211"/>
            <a:chExt cx="355600" cy="380912"/>
          </a:xfrm>
        </p:grpSpPr>
        <p:sp>
          <p:nvSpPr>
            <p:cNvPr id="64" name="Freeform: Shape 460">
              <a:extLst>
                <a:ext uri="{FF2B5EF4-FFF2-40B4-BE49-F238E27FC236}">
                  <a16:creationId xmlns:a16="http://schemas.microsoft.com/office/drawing/2014/main" id="{DA58D2A5-0EBD-1B45-B7A6-41FE100BE90C}"/>
                </a:ext>
              </a:extLst>
            </p:cNvPr>
            <p:cNvSpPr/>
            <p:nvPr/>
          </p:nvSpPr>
          <p:spPr>
            <a:xfrm>
              <a:off x="6052631" y="2441211"/>
              <a:ext cx="331214" cy="147086"/>
            </a:xfrm>
            <a:custGeom>
              <a:avLst/>
              <a:gdLst>
                <a:gd name="connsiteX0" fmla="*/ 319385 w 638770"/>
                <a:gd name="connsiteY0" fmla="*/ 0 h 283666"/>
                <a:gd name="connsiteX1" fmla="*/ 638770 w 638770"/>
                <a:gd name="connsiteY1" fmla="*/ 141981 h 283666"/>
                <a:gd name="connsiteX2" fmla="*/ 319385 w 638770"/>
                <a:gd name="connsiteY2" fmla="*/ 283666 h 283666"/>
                <a:gd name="connsiteX3" fmla="*/ 0 w 638770"/>
                <a:gd name="connsiteY3" fmla="*/ 141981 h 283666"/>
                <a:gd name="connsiteX4" fmla="*/ 319385 w 638770"/>
                <a:gd name="connsiteY4" fmla="*/ 0 h 28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770" h="283666">
                  <a:moveTo>
                    <a:pt x="319385" y="0"/>
                  </a:moveTo>
                  <a:lnTo>
                    <a:pt x="638770" y="141981"/>
                  </a:lnTo>
                  <a:lnTo>
                    <a:pt x="319385" y="283666"/>
                  </a:lnTo>
                  <a:lnTo>
                    <a:pt x="0" y="141981"/>
                  </a:lnTo>
                  <a:lnTo>
                    <a:pt x="319385" y="0"/>
                  </a:lnTo>
                  <a:close/>
                </a:path>
              </a:pathLst>
            </a:custGeom>
            <a:solidFill>
              <a:schemeClr val="accent5"/>
            </a:solidFill>
            <a:ln w="9525" cap="flat">
              <a:noFill/>
              <a:prstDash val="solid"/>
              <a:miter/>
            </a:ln>
          </p:spPr>
          <p:txBody>
            <a:bodyPr rtlCol="0" anchor="ctr"/>
            <a:lstStyle/>
            <a:p>
              <a:pPr>
                <a:defRPr/>
              </a:pPr>
              <a:endParaRPr lang="en-US" dirty="0">
                <a:solidFill>
                  <a:srgbClr val="3C3C41"/>
                </a:solidFill>
                <a:latin typeface="Segoe UI"/>
              </a:endParaRPr>
            </a:p>
          </p:txBody>
        </p:sp>
        <p:sp>
          <p:nvSpPr>
            <p:cNvPr id="65" name="Freeform: Shape 461">
              <a:extLst>
                <a:ext uri="{FF2B5EF4-FFF2-40B4-BE49-F238E27FC236}">
                  <a16:creationId xmlns:a16="http://schemas.microsoft.com/office/drawing/2014/main" id="{B1E87350-59E7-EE46-A960-76D51358B8CF}"/>
                </a:ext>
              </a:extLst>
            </p:cNvPr>
            <p:cNvSpPr/>
            <p:nvPr/>
          </p:nvSpPr>
          <p:spPr>
            <a:xfrm>
              <a:off x="6040438" y="2531037"/>
              <a:ext cx="167922" cy="291086"/>
            </a:xfrm>
            <a:custGeom>
              <a:avLst/>
              <a:gdLst>
                <a:gd name="connsiteX0" fmla="*/ 0 w 323850"/>
                <a:gd name="connsiteY0" fmla="*/ 0 h 561380"/>
                <a:gd name="connsiteX1" fmla="*/ 323850 w 323850"/>
                <a:gd name="connsiteY1" fmla="*/ 143767 h 561380"/>
                <a:gd name="connsiteX2" fmla="*/ 323850 w 323850"/>
                <a:gd name="connsiteY2" fmla="*/ 561380 h 561380"/>
                <a:gd name="connsiteX3" fmla="*/ 0 w 323850"/>
                <a:gd name="connsiteY3" fmla="*/ 417314 h 561380"/>
                <a:gd name="connsiteX4" fmla="*/ 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0" y="0"/>
                  </a:moveTo>
                  <a:lnTo>
                    <a:pt x="323850" y="143767"/>
                  </a:lnTo>
                  <a:lnTo>
                    <a:pt x="323850" y="561380"/>
                  </a:lnTo>
                  <a:lnTo>
                    <a:pt x="0" y="417314"/>
                  </a:lnTo>
                  <a:lnTo>
                    <a:pt x="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sp>
          <p:nvSpPr>
            <p:cNvPr id="69" name="Freeform: Shape 462">
              <a:extLst>
                <a:ext uri="{FF2B5EF4-FFF2-40B4-BE49-F238E27FC236}">
                  <a16:creationId xmlns:a16="http://schemas.microsoft.com/office/drawing/2014/main" id="{07779542-8DD6-8A4F-9DB2-D182F8BC7FB9}"/>
                </a:ext>
              </a:extLst>
            </p:cNvPr>
            <p:cNvSpPr/>
            <p:nvPr/>
          </p:nvSpPr>
          <p:spPr>
            <a:xfrm>
              <a:off x="6228116" y="2531037"/>
              <a:ext cx="167922" cy="291086"/>
            </a:xfrm>
            <a:custGeom>
              <a:avLst/>
              <a:gdLst>
                <a:gd name="connsiteX0" fmla="*/ 323850 w 323850"/>
                <a:gd name="connsiteY0" fmla="*/ 0 h 561380"/>
                <a:gd name="connsiteX1" fmla="*/ 323850 w 323850"/>
                <a:gd name="connsiteY1" fmla="*/ 417314 h 561380"/>
                <a:gd name="connsiteX2" fmla="*/ 0 w 323850"/>
                <a:gd name="connsiteY2" fmla="*/ 561380 h 561380"/>
                <a:gd name="connsiteX3" fmla="*/ 0 w 323850"/>
                <a:gd name="connsiteY3" fmla="*/ 143767 h 561380"/>
                <a:gd name="connsiteX4" fmla="*/ 32385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323850" y="0"/>
                  </a:moveTo>
                  <a:lnTo>
                    <a:pt x="323850" y="417314"/>
                  </a:lnTo>
                  <a:lnTo>
                    <a:pt x="0" y="561380"/>
                  </a:lnTo>
                  <a:lnTo>
                    <a:pt x="0" y="143767"/>
                  </a:lnTo>
                  <a:lnTo>
                    <a:pt x="32385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grpSp>
      <p:grpSp>
        <p:nvGrpSpPr>
          <p:cNvPr id="71" name="Group 70">
            <a:extLst>
              <a:ext uri="{FF2B5EF4-FFF2-40B4-BE49-F238E27FC236}">
                <a16:creationId xmlns:a16="http://schemas.microsoft.com/office/drawing/2014/main" id="{282DA2C5-6A22-6F40-A81B-7507F9B8B493}"/>
              </a:ext>
            </a:extLst>
          </p:cNvPr>
          <p:cNvGrpSpPr/>
          <p:nvPr/>
        </p:nvGrpSpPr>
        <p:grpSpPr>
          <a:xfrm>
            <a:off x="7249889" y="2017099"/>
            <a:ext cx="348610" cy="373424"/>
            <a:chOff x="7302500" y="2441211"/>
            <a:chExt cx="355600" cy="380912"/>
          </a:xfrm>
        </p:grpSpPr>
        <p:sp>
          <p:nvSpPr>
            <p:cNvPr id="73" name="Freeform: Shape 464">
              <a:extLst>
                <a:ext uri="{FF2B5EF4-FFF2-40B4-BE49-F238E27FC236}">
                  <a16:creationId xmlns:a16="http://schemas.microsoft.com/office/drawing/2014/main" id="{EB134860-B5C3-834A-B875-1C2007AD7EBF}"/>
                </a:ext>
              </a:extLst>
            </p:cNvPr>
            <p:cNvSpPr/>
            <p:nvPr/>
          </p:nvSpPr>
          <p:spPr>
            <a:xfrm>
              <a:off x="7314693" y="2441211"/>
              <a:ext cx="331214" cy="147086"/>
            </a:xfrm>
            <a:custGeom>
              <a:avLst/>
              <a:gdLst>
                <a:gd name="connsiteX0" fmla="*/ 319385 w 638770"/>
                <a:gd name="connsiteY0" fmla="*/ 0 h 283666"/>
                <a:gd name="connsiteX1" fmla="*/ 638770 w 638770"/>
                <a:gd name="connsiteY1" fmla="*/ 141981 h 283666"/>
                <a:gd name="connsiteX2" fmla="*/ 319385 w 638770"/>
                <a:gd name="connsiteY2" fmla="*/ 283666 h 283666"/>
                <a:gd name="connsiteX3" fmla="*/ 0 w 638770"/>
                <a:gd name="connsiteY3" fmla="*/ 141981 h 283666"/>
                <a:gd name="connsiteX4" fmla="*/ 319385 w 638770"/>
                <a:gd name="connsiteY4" fmla="*/ 0 h 28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770" h="283666">
                  <a:moveTo>
                    <a:pt x="319385" y="0"/>
                  </a:moveTo>
                  <a:lnTo>
                    <a:pt x="638770" y="141981"/>
                  </a:lnTo>
                  <a:lnTo>
                    <a:pt x="319385" y="283666"/>
                  </a:lnTo>
                  <a:lnTo>
                    <a:pt x="0" y="141981"/>
                  </a:lnTo>
                  <a:lnTo>
                    <a:pt x="319385" y="0"/>
                  </a:lnTo>
                  <a:close/>
                </a:path>
              </a:pathLst>
            </a:custGeom>
            <a:solidFill>
              <a:schemeClr val="accent5"/>
            </a:solidFill>
            <a:ln w="9525" cap="flat">
              <a:noFill/>
              <a:prstDash val="solid"/>
              <a:miter/>
            </a:ln>
          </p:spPr>
          <p:txBody>
            <a:bodyPr rtlCol="0" anchor="ctr"/>
            <a:lstStyle/>
            <a:p>
              <a:pPr>
                <a:defRPr/>
              </a:pPr>
              <a:endParaRPr lang="en-US" dirty="0">
                <a:solidFill>
                  <a:srgbClr val="3C3C41"/>
                </a:solidFill>
                <a:latin typeface="Segoe UI"/>
              </a:endParaRPr>
            </a:p>
          </p:txBody>
        </p:sp>
        <p:sp>
          <p:nvSpPr>
            <p:cNvPr id="78" name="Freeform: Shape 465">
              <a:extLst>
                <a:ext uri="{FF2B5EF4-FFF2-40B4-BE49-F238E27FC236}">
                  <a16:creationId xmlns:a16="http://schemas.microsoft.com/office/drawing/2014/main" id="{EFD7FC0E-831E-774F-B57D-E5FE360CD38C}"/>
                </a:ext>
              </a:extLst>
            </p:cNvPr>
            <p:cNvSpPr/>
            <p:nvPr/>
          </p:nvSpPr>
          <p:spPr>
            <a:xfrm>
              <a:off x="7302500" y="2531037"/>
              <a:ext cx="167922" cy="291086"/>
            </a:xfrm>
            <a:custGeom>
              <a:avLst/>
              <a:gdLst>
                <a:gd name="connsiteX0" fmla="*/ 0 w 323850"/>
                <a:gd name="connsiteY0" fmla="*/ 0 h 561380"/>
                <a:gd name="connsiteX1" fmla="*/ 323850 w 323850"/>
                <a:gd name="connsiteY1" fmla="*/ 143767 h 561380"/>
                <a:gd name="connsiteX2" fmla="*/ 323850 w 323850"/>
                <a:gd name="connsiteY2" fmla="*/ 561380 h 561380"/>
                <a:gd name="connsiteX3" fmla="*/ 0 w 323850"/>
                <a:gd name="connsiteY3" fmla="*/ 417314 h 561380"/>
                <a:gd name="connsiteX4" fmla="*/ 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0" y="0"/>
                  </a:moveTo>
                  <a:lnTo>
                    <a:pt x="323850" y="143767"/>
                  </a:lnTo>
                  <a:lnTo>
                    <a:pt x="323850" y="561380"/>
                  </a:lnTo>
                  <a:lnTo>
                    <a:pt x="0" y="417314"/>
                  </a:lnTo>
                  <a:lnTo>
                    <a:pt x="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sp>
          <p:nvSpPr>
            <p:cNvPr id="79" name="Freeform: Shape 466">
              <a:extLst>
                <a:ext uri="{FF2B5EF4-FFF2-40B4-BE49-F238E27FC236}">
                  <a16:creationId xmlns:a16="http://schemas.microsoft.com/office/drawing/2014/main" id="{EBFD814D-583E-CA45-B1BA-52CBE38E207F}"/>
                </a:ext>
              </a:extLst>
            </p:cNvPr>
            <p:cNvSpPr/>
            <p:nvPr/>
          </p:nvSpPr>
          <p:spPr>
            <a:xfrm>
              <a:off x="7490178" y="2531037"/>
              <a:ext cx="167922" cy="291086"/>
            </a:xfrm>
            <a:custGeom>
              <a:avLst/>
              <a:gdLst>
                <a:gd name="connsiteX0" fmla="*/ 323850 w 323850"/>
                <a:gd name="connsiteY0" fmla="*/ 0 h 561380"/>
                <a:gd name="connsiteX1" fmla="*/ 323850 w 323850"/>
                <a:gd name="connsiteY1" fmla="*/ 417314 h 561380"/>
                <a:gd name="connsiteX2" fmla="*/ 0 w 323850"/>
                <a:gd name="connsiteY2" fmla="*/ 561380 h 561380"/>
                <a:gd name="connsiteX3" fmla="*/ 0 w 323850"/>
                <a:gd name="connsiteY3" fmla="*/ 143767 h 561380"/>
                <a:gd name="connsiteX4" fmla="*/ 32385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323850" y="0"/>
                  </a:moveTo>
                  <a:lnTo>
                    <a:pt x="323850" y="417314"/>
                  </a:lnTo>
                  <a:lnTo>
                    <a:pt x="0" y="561380"/>
                  </a:lnTo>
                  <a:lnTo>
                    <a:pt x="0" y="143767"/>
                  </a:lnTo>
                  <a:lnTo>
                    <a:pt x="32385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grpSp>
      <p:grpSp>
        <p:nvGrpSpPr>
          <p:cNvPr id="80" name="Group 79">
            <a:extLst>
              <a:ext uri="{FF2B5EF4-FFF2-40B4-BE49-F238E27FC236}">
                <a16:creationId xmlns:a16="http://schemas.microsoft.com/office/drawing/2014/main" id="{EEF21196-54FE-884F-BCF8-F79888511258}"/>
              </a:ext>
            </a:extLst>
          </p:cNvPr>
          <p:cNvGrpSpPr/>
          <p:nvPr/>
        </p:nvGrpSpPr>
        <p:grpSpPr>
          <a:xfrm>
            <a:off x="7312320" y="3475855"/>
            <a:ext cx="223747" cy="445744"/>
            <a:chOff x="7366183" y="4362122"/>
            <a:chExt cx="228234" cy="454682"/>
          </a:xfrm>
        </p:grpSpPr>
        <p:sp>
          <p:nvSpPr>
            <p:cNvPr id="82" name="Freeform: Shape 468">
              <a:extLst>
                <a:ext uri="{FF2B5EF4-FFF2-40B4-BE49-F238E27FC236}">
                  <a16:creationId xmlns:a16="http://schemas.microsoft.com/office/drawing/2014/main" id="{AADEAAAD-9056-5F4D-99C4-AD4EA068B644}"/>
                </a:ext>
              </a:extLst>
            </p:cNvPr>
            <p:cNvSpPr/>
            <p:nvPr/>
          </p:nvSpPr>
          <p:spPr>
            <a:xfrm>
              <a:off x="7366183" y="4362122"/>
              <a:ext cx="228234" cy="116152"/>
            </a:xfrm>
            <a:custGeom>
              <a:avLst/>
              <a:gdLst>
                <a:gd name="connsiteX0" fmla="*/ 171717 w 343423"/>
                <a:gd name="connsiteY0" fmla="*/ 0 h 174774"/>
                <a:gd name="connsiteX1" fmla="*/ 0 w 343423"/>
                <a:gd name="connsiteY1" fmla="*/ 87382 h 174774"/>
                <a:gd name="connsiteX2" fmla="*/ 171717 w 343423"/>
                <a:gd name="connsiteY2" fmla="*/ 174774 h 174774"/>
                <a:gd name="connsiteX3" fmla="*/ 343424 w 343423"/>
                <a:gd name="connsiteY3" fmla="*/ 87382 h 174774"/>
                <a:gd name="connsiteX4" fmla="*/ 171717 w 343423"/>
                <a:gd name="connsiteY4" fmla="*/ 0 h 17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23" h="174774">
                  <a:moveTo>
                    <a:pt x="171717" y="0"/>
                  </a:moveTo>
                  <a:cubicBezTo>
                    <a:pt x="123063" y="0"/>
                    <a:pt x="0" y="20984"/>
                    <a:pt x="0" y="87382"/>
                  </a:cubicBezTo>
                  <a:cubicBezTo>
                    <a:pt x="0" y="153781"/>
                    <a:pt x="123063" y="174774"/>
                    <a:pt x="171717" y="174774"/>
                  </a:cubicBezTo>
                  <a:cubicBezTo>
                    <a:pt x="220370" y="174774"/>
                    <a:pt x="343424" y="153762"/>
                    <a:pt x="343424" y="87382"/>
                  </a:cubicBezTo>
                  <a:cubicBezTo>
                    <a:pt x="343424" y="20984"/>
                    <a:pt x="220370" y="0"/>
                    <a:pt x="171717" y="0"/>
                  </a:cubicBezTo>
                  <a:close/>
                </a:path>
              </a:pathLst>
            </a:custGeom>
            <a:solidFill>
              <a:schemeClr val="accent5"/>
            </a:solidFill>
            <a:ln w="10" cap="flat">
              <a:noFill/>
              <a:prstDash val="solid"/>
              <a:miter/>
            </a:ln>
          </p:spPr>
          <p:txBody>
            <a:bodyPr rtlCol="0" anchor="ctr"/>
            <a:lstStyle/>
            <a:p>
              <a:pPr>
                <a:defRPr/>
              </a:pPr>
              <a:endParaRPr lang="en-US" dirty="0">
                <a:solidFill>
                  <a:srgbClr val="3C3C41"/>
                </a:solidFill>
                <a:latin typeface="Segoe UI"/>
              </a:endParaRPr>
            </a:p>
          </p:txBody>
        </p:sp>
        <p:sp>
          <p:nvSpPr>
            <p:cNvPr id="101" name="Freeform: Shape 469">
              <a:extLst>
                <a:ext uri="{FF2B5EF4-FFF2-40B4-BE49-F238E27FC236}">
                  <a16:creationId xmlns:a16="http://schemas.microsoft.com/office/drawing/2014/main" id="{62C52252-50BD-914A-B90C-A04E4513313D}"/>
                </a:ext>
              </a:extLst>
            </p:cNvPr>
            <p:cNvSpPr/>
            <p:nvPr/>
          </p:nvSpPr>
          <p:spPr>
            <a:xfrm>
              <a:off x="7366183" y="4453181"/>
              <a:ext cx="228234" cy="363623"/>
            </a:xfrm>
            <a:custGeom>
              <a:avLst/>
              <a:gdLst>
                <a:gd name="connsiteX0" fmla="*/ 343424 w 343423"/>
                <a:gd name="connsiteY0" fmla="*/ 10 h 547144"/>
                <a:gd name="connsiteX1" fmla="*/ 171717 w 343423"/>
                <a:gd name="connsiteY1" fmla="*/ 58636 h 547144"/>
                <a:gd name="connsiteX2" fmla="*/ 0 w 343423"/>
                <a:gd name="connsiteY2" fmla="*/ 0 h 547144"/>
                <a:gd name="connsiteX3" fmla="*/ 0 w 343423"/>
                <a:gd name="connsiteY3" fmla="*/ 459476 h 547144"/>
                <a:gd name="connsiteX4" fmla="*/ 47835 w 343423"/>
                <a:gd name="connsiteY4" fmla="*/ 519751 h 547144"/>
                <a:gd name="connsiteX5" fmla="*/ 295580 w 343423"/>
                <a:gd name="connsiteY5" fmla="*/ 519751 h 547144"/>
                <a:gd name="connsiteX6" fmla="*/ 343424 w 343423"/>
                <a:gd name="connsiteY6" fmla="*/ 459743 h 547144"/>
                <a:gd name="connsiteX7" fmla="*/ 343424 w 343423"/>
                <a:gd name="connsiteY7" fmla="*/ 10 h 5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23" h="547144">
                  <a:moveTo>
                    <a:pt x="343424" y="10"/>
                  </a:moveTo>
                  <a:cubicBezTo>
                    <a:pt x="303914" y="43663"/>
                    <a:pt x="227505" y="58636"/>
                    <a:pt x="171717" y="58636"/>
                  </a:cubicBezTo>
                  <a:cubicBezTo>
                    <a:pt x="115957" y="58636"/>
                    <a:pt x="39462" y="43663"/>
                    <a:pt x="0" y="0"/>
                  </a:cubicBezTo>
                  <a:lnTo>
                    <a:pt x="0" y="459476"/>
                  </a:lnTo>
                  <a:cubicBezTo>
                    <a:pt x="0" y="487270"/>
                    <a:pt x="25546" y="507768"/>
                    <a:pt x="47835" y="519751"/>
                  </a:cubicBezTo>
                  <a:cubicBezTo>
                    <a:pt x="115834" y="556279"/>
                    <a:pt x="227581" y="556279"/>
                    <a:pt x="295580" y="519751"/>
                  </a:cubicBezTo>
                  <a:cubicBezTo>
                    <a:pt x="325145" y="503882"/>
                    <a:pt x="343424" y="482603"/>
                    <a:pt x="343424" y="459743"/>
                  </a:cubicBezTo>
                  <a:lnTo>
                    <a:pt x="343424" y="10"/>
                  </a:lnTo>
                  <a:close/>
                </a:path>
              </a:pathLst>
            </a:custGeom>
            <a:solidFill>
              <a:schemeClr val="tx1"/>
            </a:solidFill>
            <a:ln w="10" cap="flat">
              <a:noFill/>
              <a:prstDash val="solid"/>
              <a:miter/>
            </a:ln>
          </p:spPr>
          <p:txBody>
            <a:bodyPr rtlCol="0" anchor="ctr"/>
            <a:lstStyle/>
            <a:p>
              <a:pPr>
                <a:defRPr/>
              </a:pPr>
              <a:endParaRPr lang="en-US">
                <a:solidFill>
                  <a:srgbClr val="3C3C41"/>
                </a:solidFill>
                <a:latin typeface="Segoe UI"/>
              </a:endParaRPr>
            </a:p>
          </p:txBody>
        </p:sp>
      </p:grpSp>
      <p:grpSp>
        <p:nvGrpSpPr>
          <p:cNvPr id="103" name="Group 102">
            <a:extLst>
              <a:ext uri="{FF2B5EF4-FFF2-40B4-BE49-F238E27FC236}">
                <a16:creationId xmlns:a16="http://schemas.microsoft.com/office/drawing/2014/main" id="{E9ACF12F-DF3E-214E-9F34-3E9C14138E97}"/>
              </a:ext>
            </a:extLst>
          </p:cNvPr>
          <p:cNvGrpSpPr/>
          <p:nvPr/>
        </p:nvGrpSpPr>
        <p:grpSpPr>
          <a:xfrm>
            <a:off x="6075068" y="3475855"/>
            <a:ext cx="223747" cy="445744"/>
            <a:chOff x="6104121" y="4362122"/>
            <a:chExt cx="228234" cy="454682"/>
          </a:xfrm>
        </p:grpSpPr>
        <p:sp>
          <p:nvSpPr>
            <p:cNvPr id="104" name="Freeform: Shape 471">
              <a:extLst>
                <a:ext uri="{FF2B5EF4-FFF2-40B4-BE49-F238E27FC236}">
                  <a16:creationId xmlns:a16="http://schemas.microsoft.com/office/drawing/2014/main" id="{0D9C496B-7B99-5241-BBBA-6C3CA8FEF6FB}"/>
                </a:ext>
              </a:extLst>
            </p:cNvPr>
            <p:cNvSpPr/>
            <p:nvPr/>
          </p:nvSpPr>
          <p:spPr>
            <a:xfrm>
              <a:off x="6104121" y="4362122"/>
              <a:ext cx="228234" cy="116152"/>
            </a:xfrm>
            <a:custGeom>
              <a:avLst/>
              <a:gdLst>
                <a:gd name="connsiteX0" fmla="*/ 171717 w 343423"/>
                <a:gd name="connsiteY0" fmla="*/ 0 h 174774"/>
                <a:gd name="connsiteX1" fmla="*/ 0 w 343423"/>
                <a:gd name="connsiteY1" fmla="*/ 87382 h 174774"/>
                <a:gd name="connsiteX2" fmla="*/ 171717 w 343423"/>
                <a:gd name="connsiteY2" fmla="*/ 174774 h 174774"/>
                <a:gd name="connsiteX3" fmla="*/ 343424 w 343423"/>
                <a:gd name="connsiteY3" fmla="*/ 87382 h 174774"/>
                <a:gd name="connsiteX4" fmla="*/ 171717 w 343423"/>
                <a:gd name="connsiteY4" fmla="*/ 0 h 17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23" h="174774">
                  <a:moveTo>
                    <a:pt x="171717" y="0"/>
                  </a:moveTo>
                  <a:cubicBezTo>
                    <a:pt x="123063" y="0"/>
                    <a:pt x="0" y="20984"/>
                    <a:pt x="0" y="87382"/>
                  </a:cubicBezTo>
                  <a:cubicBezTo>
                    <a:pt x="0" y="153781"/>
                    <a:pt x="123063" y="174774"/>
                    <a:pt x="171717" y="174774"/>
                  </a:cubicBezTo>
                  <a:cubicBezTo>
                    <a:pt x="220370" y="174774"/>
                    <a:pt x="343424" y="153762"/>
                    <a:pt x="343424" y="87382"/>
                  </a:cubicBezTo>
                  <a:cubicBezTo>
                    <a:pt x="343424" y="20984"/>
                    <a:pt x="220370" y="0"/>
                    <a:pt x="171717" y="0"/>
                  </a:cubicBezTo>
                  <a:close/>
                </a:path>
              </a:pathLst>
            </a:custGeom>
            <a:solidFill>
              <a:schemeClr val="accent5"/>
            </a:solidFill>
            <a:ln w="10" cap="flat">
              <a:noFill/>
              <a:prstDash val="solid"/>
              <a:miter/>
            </a:ln>
          </p:spPr>
          <p:txBody>
            <a:bodyPr rtlCol="0" anchor="ctr"/>
            <a:lstStyle/>
            <a:p>
              <a:pPr>
                <a:defRPr/>
              </a:pPr>
              <a:endParaRPr lang="en-US">
                <a:solidFill>
                  <a:srgbClr val="3C3C41"/>
                </a:solidFill>
                <a:latin typeface="Segoe UI"/>
              </a:endParaRPr>
            </a:p>
          </p:txBody>
        </p:sp>
        <p:sp>
          <p:nvSpPr>
            <p:cNvPr id="105" name="Freeform: Shape 472">
              <a:extLst>
                <a:ext uri="{FF2B5EF4-FFF2-40B4-BE49-F238E27FC236}">
                  <a16:creationId xmlns:a16="http://schemas.microsoft.com/office/drawing/2014/main" id="{F2E01B69-4689-CD45-BEC7-46E03984D048}"/>
                </a:ext>
              </a:extLst>
            </p:cNvPr>
            <p:cNvSpPr/>
            <p:nvPr/>
          </p:nvSpPr>
          <p:spPr>
            <a:xfrm>
              <a:off x="6104121" y="4453181"/>
              <a:ext cx="228234" cy="363623"/>
            </a:xfrm>
            <a:custGeom>
              <a:avLst/>
              <a:gdLst>
                <a:gd name="connsiteX0" fmla="*/ 343424 w 343423"/>
                <a:gd name="connsiteY0" fmla="*/ 10 h 547144"/>
                <a:gd name="connsiteX1" fmla="*/ 171717 w 343423"/>
                <a:gd name="connsiteY1" fmla="*/ 58636 h 547144"/>
                <a:gd name="connsiteX2" fmla="*/ 0 w 343423"/>
                <a:gd name="connsiteY2" fmla="*/ 0 h 547144"/>
                <a:gd name="connsiteX3" fmla="*/ 0 w 343423"/>
                <a:gd name="connsiteY3" fmla="*/ 459476 h 547144"/>
                <a:gd name="connsiteX4" fmla="*/ 47835 w 343423"/>
                <a:gd name="connsiteY4" fmla="*/ 519751 h 547144"/>
                <a:gd name="connsiteX5" fmla="*/ 295580 w 343423"/>
                <a:gd name="connsiteY5" fmla="*/ 519751 h 547144"/>
                <a:gd name="connsiteX6" fmla="*/ 343424 w 343423"/>
                <a:gd name="connsiteY6" fmla="*/ 459743 h 547144"/>
                <a:gd name="connsiteX7" fmla="*/ 343424 w 343423"/>
                <a:gd name="connsiteY7" fmla="*/ 10 h 5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23" h="547144">
                  <a:moveTo>
                    <a:pt x="343424" y="10"/>
                  </a:moveTo>
                  <a:cubicBezTo>
                    <a:pt x="303914" y="43663"/>
                    <a:pt x="227505" y="58636"/>
                    <a:pt x="171717" y="58636"/>
                  </a:cubicBezTo>
                  <a:cubicBezTo>
                    <a:pt x="115957" y="58636"/>
                    <a:pt x="39462" y="43663"/>
                    <a:pt x="0" y="0"/>
                  </a:cubicBezTo>
                  <a:lnTo>
                    <a:pt x="0" y="459476"/>
                  </a:lnTo>
                  <a:cubicBezTo>
                    <a:pt x="0" y="487270"/>
                    <a:pt x="25546" y="507768"/>
                    <a:pt x="47835" y="519751"/>
                  </a:cubicBezTo>
                  <a:cubicBezTo>
                    <a:pt x="115834" y="556279"/>
                    <a:pt x="227581" y="556279"/>
                    <a:pt x="295580" y="519751"/>
                  </a:cubicBezTo>
                  <a:cubicBezTo>
                    <a:pt x="325145" y="503882"/>
                    <a:pt x="343424" y="482603"/>
                    <a:pt x="343424" y="459743"/>
                  </a:cubicBezTo>
                  <a:lnTo>
                    <a:pt x="343424" y="10"/>
                  </a:lnTo>
                  <a:close/>
                </a:path>
              </a:pathLst>
            </a:custGeom>
            <a:solidFill>
              <a:schemeClr val="tx1"/>
            </a:solidFill>
            <a:ln w="10" cap="flat">
              <a:noFill/>
              <a:prstDash val="solid"/>
              <a:miter/>
            </a:ln>
          </p:spPr>
          <p:txBody>
            <a:bodyPr rtlCol="0" anchor="ctr"/>
            <a:lstStyle/>
            <a:p>
              <a:pPr>
                <a:defRPr/>
              </a:pPr>
              <a:endParaRPr lang="en-US">
                <a:solidFill>
                  <a:srgbClr val="3C3C41"/>
                </a:solidFill>
                <a:latin typeface="Segoe UI"/>
              </a:endParaRPr>
            </a:p>
          </p:txBody>
        </p:sp>
      </p:grpSp>
      <p:sp>
        <p:nvSpPr>
          <p:cNvPr id="106" name="Rectangle 105">
            <a:extLst>
              <a:ext uri="{FF2B5EF4-FFF2-40B4-BE49-F238E27FC236}">
                <a16:creationId xmlns:a16="http://schemas.microsoft.com/office/drawing/2014/main" id="{ED2ECBB2-020D-6F40-88DA-3F974C778AAE}"/>
              </a:ext>
            </a:extLst>
          </p:cNvPr>
          <p:cNvSpPr/>
          <p:nvPr/>
        </p:nvSpPr>
        <p:spPr bwMode="auto">
          <a:xfrm>
            <a:off x="5752644" y="4113095"/>
            <a:ext cx="868595"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Data source2</a:t>
            </a:r>
          </a:p>
        </p:txBody>
      </p:sp>
      <p:sp>
        <p:nvSpPr>
          <p:cNvPr id="107" name="Rectangle 106">
            <a:extLst>
              <a:ext uri="{FF2B5EF4-FFF2-40B4-BE49-F238E27FC236}">
                <a16:creationId xmlns:a16="http://schemas.microsoft.com/office/drawing/2014/main" id="{1AFBB158-060F-3A4C-9BD9-279146BFDA76}"/>
              </a:ext>
            </a:extLst>
          </p:cNvPr>
          <p:cNvSpPr/>
          <p:nvPr/>
        </p:nvSpPr>
        <p:spPr bwMode="auto">
          <a:xfrm>
            <a:off x="6963181" y="4113095"/>
            <a:ext cx="922025"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Data </a:t>
            </a:r>
            <a:r>
              <a:rPr lang="en-US" sz="1176" dirty="0" err="1">
                <a:solidFill>
                  <a:schemeClr val="tx1"/>
                </a:solidFill>
                <a:ea typeface="Segoe UI" pitchFamily="34" charset="0"/>
                <a:cs typeface="Segoe UI Semibold" panose="020B0702040204020203" pitchFamily="34" charset="0"/>
              </a:rPr>
              <a:t>sourceM</a:t>
            </a:r>
            <a:endParaRPr lang="en-US" sz="1176" dirty="0">
              <a:solidFill>
                <a:schemeClr val="tx1"/>
              </a:solidFill>
              <a:ea typeface="Segoe UI" pitchFamily="34" charset="0"/>
              <a:cs typeface="Segoe UI Semibold" panose="020B0702040204020203" pitchFamily="34" charset="0"/>
            </a:endParaRPr>
          </a:p>
        </p:txBody>
      </p:sp>
      <p:sp>
        <p:nvSpPr>
          <p:cNvPr id="108" name="Rectangle 107">
            <a:extLst>
              <a:ext uri="{FF2B5EF4-FFF2-40B4-BE49-F238E27FC236}">
                <a16:creationId xmlns:a16="http://schemas.microsoft.com/office/drawing/2014/main" id="{194BB495-31D8-A449-864E-A14B267EE647}"/>
              </a:ext>
            </a:extLst>
          </p:cNvPr>
          <p:cNvSpPr/>
          <p:nvPr/>
        </p:nvSpPr>
        <p:spPr bwMode="auto">
          <a:xfrm>
            <a:off x="6009364" y="1635673"/>
            <a:ext cx="355157"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App2</a:t>
            </a:r>
          </a:p>
        </p:txBody>
      </p:sp>
      <p:sp>
        <p:nvSpPr>
          <p:cNvPr id="109" name="Rectangle 108">
            <a:extLst>
              <a:ext uri="{FF2B5EF4-FFF2-40B4-BE49-F238E27FC236}">
                <a16:creationId xmlns:a16="http://schemas.microsoft.com/office/drawing/2014/main" id="{15A63A80-86B9-FC4A-85DF-F65C8F313B4B}"/>
              </a:ext>
            </a:extLst>
          </p:cNvPr>
          <p:cNvSpPr/>
          <p:nvPr/>
        </p:nvSpPr>
        <p:spPr bwMode="auto">
          <a:xfrm>
            <a:off x="7230902" y="1635673"/>
            <a:ext cx="386587"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err="1">
                <a:solidFill>
                  <a:schemeClr val="tx1"/>
                </a:solidFill>
                <a:ea typeface="Segoe UI" pitchFamily="34" charset="0"/>
                <a:cs typeface="Segoe UI Semibold" panose="020B0702040204020203" pitchFamily="34" charset="0"/>
              </a:rPr>
              <a:t>AppN</a:t>
            </a:r>
            <a:endParaRPr lang="en-US" sz="1176" dirty="0">
              <a:solidFill>
                <a:schemeClr val="tx1"/>
              </a:solidFill>
              <a:ea typeface="Segoe UI" pitchFamily="34" charset="0"/>
              <a:cs typeface="Segoe UI Semibold" panose="020B0702040204020203" pitchFamily="34" charset="0"/>
            </a:endParaRPr>
          </a:p>
        </p:txBody>
      </p:sp>
      <p:sp>
        <p:nvSpPr>
          <p:cNvPr id="110" name="Graphic 138">
            <a:extLst>
              <a:ext uri="{FF2B5EF4-FFF2-40B4-BE49-F238E27FC236}">
                <a16:creationId xmlns:a16="http://schemas.microsoft.com/office/drawing/2014/main" id="{44DE11C1-7E48-ED47-8D8B-E9FDE04D5A99}"/>
              </a:ext>
            </a:extLst>
          </p:cNvPr>
          <p:cNvSpPr/>
          <p:nvPr/>
        </p:nvSpPr>
        <p:spPr>
          <a:xfrm>
            <a:off x="6644019" y="3673438"/>
            <a:ext cx="252889" cy="50578"/>
          </a:xfrm>
          <a:custGeom>
            <a:avLst/>
            <a:gdLst>
              <a:gd name="connsiteX0" fmla="*/ 171450 w 857250"/>
              <a:gd name="connsiteY0" fmla="*/ 85725 h 171450"/>
              <a:gd name="connsiteX1" fmla="*/ 85725 w 857250"/>
              <a:gd name="connsiteY1" fmla="*/ 171450 h 171450"/>
              <a:gd name="connsiteX2" fmla="*/ 0 w 857250"/>
              <a:gd name="connsiteY2" fmla="*/ 85725 h 171450"/>
              <a:gd name="connsiteX3" fmla="*/ 85725 w 857250"/>
              <a:gd name="connsiteY3" fmla="*/ 0 h 171450"/>
              <a:gd name="connsiteX4" fmla="*/ 171450 w 857250"/>
              <a:gd name="connsiteY4" fmla="*/ 85725 h 171450"/>
              <a:gd name="connsiteX5" fmla="*/ 771525 w 857250"/>
              <a:gd name="connsiteY5" fmla="*/ 0 h 171450"/>
              <a:gd name="connsiteX6" fmla="*/ 685800 w 857250"/>
              <a:gd name="connsiteY6" fmla="*/ 85725 h 171450"/>
              <a:gd name="connsiteX7" fmla="*/ 771525 w 857250"/>
              <a:gd name="connsiteY7" fmla="*/ 171450 h 171450"/>
              <a:gd name="connsiteX8" fmla="*/ 857250 w 857250"/>
              <a:gd name="connsiteY8" fmla="*/ 85725 h 171450"/>
              <a:gd name="connsiteX9" fmla="*/ 771525 w 857250"/>
              <a:gd name="connsiteY9" fmla="*/ 0 h 171450"/>
              <a:gd name="connsiteX10" fmla="*/ 438150 w 857250"/>
              <a:gd name="connsiteY10" fmla="*/ 0 h 171450"/>
              <a:gd name="connsiteX11" fmla="*/ 352425 w 857250"/>
              <a:gd name="connsiteY11" fmla="*/ 85725 h 171450"/>
              <a:gd name="connsiteX12" fmla="*/ 438150 w 857250"/>
              <a:gd name="connsiteY12" fmla="*/ 171450 h 171450"/>
              <a:gd name="connsiteX13" fmla="*/ 523875 w 857250"/>
              <a:gd name="connsiteY13" fmla="*/ 85725 h 171450"/>
              <a:gd name="connsiteX14" fmla="*/ 438150 w 857250"/>
              <a:gd name="connsiteY1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0" h="171450">
                <a:moveTo>
                  <a:pt x="171450" y="85725"/>
                </a:moveTo>
                <a:cubicBezTo>
                  <a:pt x="171450" y="133350"/>
                  <a:pt x="133350" y="171450"/>
                  <a:pt x="85725" y="171450"/>
                </a:cubicBezTo>
                <a:cubicBezTo>
                  <a:pt x="38100" y="171450"/>
                  <a:pt x="0" y="133350"/>
                  <a:pt x="0" y="85725"/>
                </a:cubicBezTo>
                <a:cubicBezTo>
                  <a:pt x="0" y="38100"/>
                  <a:pt x="38100" y="0"/>
                  <a:pt x="85725" y="0"/>
                </a:cubicBezTo>
                <a:cubicBezTo>
                  <a:pt x="133350" y="0"/>
                  <a:pt x="171450" y="38100"/>
                  <a:pt x="171450" y="85725"/>
                </a:cubicBezTo>
                <a:close/>
                <a:moveTo>
                  <a:pt x="771525" y="0"/>
                </a:moveTo>
                <a:cubicBezTo>
                  <a:pt x="723900" y="0"/>
                  <a:pt x="685800" y="38100"/>
                  <a:pt x="685800" y="85725"/>
                </a:cubicBezTo>
                <a:cubicBezTo>
                  <a:pt x="685800" y="133350"/>
                  <a:pt x="723900" y="171450"/>
                  <a:pt x="771525" y="171450"/>
                </a:cubicBezTo>
                <a:cubicBezTo>
                  <a:pt x="819150" y="171450"/>
                  <a:pt x="857250" y="133350"/>
                  <a:pt x="857250" y="85725"/>
                </a:cubicBezTo>
                <a:cubicBezTo>
                  <a:pt x="857250" y="38100"/>
                  <a:pt x="819150" y="0"/>
                  <a:pt x="771525" y="0"/>
                </a:cubicBezTo>
                <a:close/>
                <a:moveTo>
                  <a:pt x="438150" y="0"/>
                </a:moveTo>
                <a:cubicBezTo>
                  <a:pt x="390525" y="0"/>
                  <a:pt x="352425" y="38100"/>
                  <a:pt x="352425" y="85725"/>
                </a:cubicBezTo>
                <a:cubicBezTo>
                  <a:pt x="352425" y="133350"/>
                  <a:pt x="390525" y="171450"/>
                  <a:pt x="438150" y="171450"/>
                </a:cubicBezTo>
                <a:cubicBezTo>
                  <a:pt x="485775" y="171450"/>
                  <a:pt x="523875" y="133350"/>
                  <a:pt x="523875" y="85725"/>
                </a:cubicBezTo>
                <a:cubicBezTo>
                  <a:pt x="523875" y="38100"/>
                  <a:pt x="485775" y="0"/>
                  <a:pt x="438150" y="0"/>
                </a:cubicBezTo>
                <a:close/>
              </a:path>
            </a:pathLst>
          </a:custGeom>
          <a:solidFill>
            <a:schemeClr val="tx1"/>
          </a:solidFill>
          <a:ln w="9525" cap="flat">
            <a:noFill/>
            <a:prstDash val="solid"/>
            <a:miter/>
          </a:ln>
        </p:spPr>
        <p:txBody>
          <a:bodyPr rtlCol="0" anchor="ctr"/>
          <a:lstStyle/>
          <a:p>
            <a:pPr>
              <a:defRPr/>
            </a:pPr>
            <a:endParaRPr lang="en-US" dirty="0">
              <a:solidFill>
                <a:srgbClr val="3C3C41"/>
              </a:solidFill>
            </a:endParaRPr>
          </a:p>
        </p:txBody>
      </p:sp>
      <p:sp>
        <p:nvSpPr>
          <p:cNvPr id="111" name="Graphic 138">
            <a:extLst>
              <a:ext uri="{FF2B5EF4-FFF2-40B4-BE49-F238E27FC236}">
                <a16:creationId xmlns:a16="http://schemas.microsoft.com/office/drawing/2014/main" id="{A5AB8C73-FA53-DC43-8116-3312B9C8AFF0}"/>
              </a:ext>
            </a:extLst>
          </p:cNvPr>
          <p:cNvSpPr/>
          <p:nvPr/>
        </p:nvSpPr>
        <p:spPr>
          <a:xfrm>
            <a:off x="6644019" y="2178522"/>
            <a:ext cx="252889" cy="50578"/>
          </a:xfrm>
          <a:custGeom>
            <a:avLst/>
            <a:gdLst>
              <a:gd name="connsiteX0" fmla="*/ 171450 w 857250"/>
              <a:gd name="connsiteY0" fmla="*/ 85725 h 171450"/>
              <a:gd name="connsiteX1" fmla="*/ 85725 w 857250"/>
              <a:gd name="connsiteY1" fmla="*/ 171450 h 171450"/>
              <a:gd name="connsiteX2" fmla="*/ 0 w 857250"/>
              <a:gd name="connsiteY2" fmla="*/ 85725 h 171450"/>
              <a:gd name="connsiteX3" fmla="*/ 85725 w 857250"/>
              <a:gd name="connsiteY3" fmla="*/ 0 h 171450"/>
              <a:gd name="connsiteX4" fmla="*/ 171450 w 857250"/>
              <a:gd name="connsiteY4" fmla="*/ 85725 h 171450"/>
              <a:gd name="connsiteX5" fmla="*/ 771525 w 857250"/>
              <a:gd name="connsiteY5" fmla="*/ 0 h 171450"/>
              <a:gd name="connsiteX6" fmla="*/ 685800 w 857250"/>
              <a:gd name="connsiteY6" fmla="*/ 85725 h 171450"/>
              <a:gd name="connsiteX7" fmla="*/ 771525 w 857250"/>
              <a:gd name="connsiteY7" fmla="*/ 171450 h 171450"/>
              <a:gd name="connsiteX8" fmla="*/ 857250 w 857250"/>
              <a:gd name="connsiteY8" fmla="*/ 85725 h 171450"/>
              <a:gd name="connsiteX9" fmla="*/ 771525 w 857250"/>
              <a:gd name="connsiteY9" fmla="*/ 0 h 171450"/>
              <a:gd name="connsiteX10" fmla="*/ 438150 w 857250"/>
              <a:gd name="connsiteY10" fmla="*/ 0 h 171450"/>
              <a:gd name="connsiteX11" fmla="*/ 352425 w 857250"/>
              <a:gd name="connsiteY11" fmla="*/ 85725 h 171450"/>
              <a:gd name="connsiteX12" fmla="*/ 438150 w 857250"/>
              <a:gd name="connsiteY12" fmla="*/ 171450 h 171450"/>
              <a:gd name="connsiteX13" fmla="*/ 523875 w 857250"/>
              <a:gd name="connsiteY13" fmla="*/ 85725 h 171450"/>
              <a:gd name="connsiteX14" fmla="*/ 438150 w 857250"/>
              <a:gd name="connsiteY1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0" h="171450">
                <a:moveTo>
                  <a:pt x="171450" y="85725"/>
                </a:moveTo>
                <a:cubicBezTo>
                  <a:pt x="171450" y="133350"/>
                  <a:pt x="133350" y="171450"/>
                  <a:pt x="85725" y="171450"/>
                </a:cubicBezTo>
                <a:cubicBezTo>
                  <a:pt x="38100" y="171450"/>
                  <a:pt x="0" y="133350"/>
                  <a:pt x="0" y="85725"/>
                </a:cubicBezTo>
                <a:cubicBezTo>
                  <a:pt x="0" y="38100"/>
                  <a:pt x="38100" y="0"/>
                  <a:pt x="85725" y="0"/>
                </a:cubicBezTo>
                <a:cubicBezTo>
                  <a:pt x="133350" y="0"/>
                  <a:pt x="171450" y="38100"/>
                  <a:pt x="171450" y="85725"/>
                </a:cubicBezTo>
                <a:close/>
                <a:moveTo>
                  <a:pt x="771525" y="0"/>
                </a:moveTo>
                <a:cubicBezTo>
                  <a:pt x="723900" y="0"/>
                  <a:pt x="685800" y="38100"/>
                  <a:pt x="685800" y="85725"/>
                </a:cubicBezTo>
                <a:cubicBezTo>
                  <a:pt x="685800" y="133350"/>
                  <a:pt x="723900" y="171450"/>
                  <a:pt x="771525" y="171450"/>
                </a:cubicBezTo>
                <a:cubicBezTo>
                  <a:pt x="819150" y="171450"/>
                  <a:pt x="857250" y="133350"/>
                  <a:pt x="857250" y="85725"/>
                </a:cubicBezTo>
                <a:cubicBezTo>
                  <a:pt x="857250" y="38100"/>
                  <a:pt x="819150" y="0"/>
                  <a:pt x="771525" y="0"/>
                </a:cubicBezTo>
                <a:close/>
                <a:moveTo>
                  <a:pt x="438150" y="0"/>
                </a:moveTo>
                <a:cubicBezTo>
                  <a:pt x="390525" y="0"/>
                  <a:pt x="352425" y="38100"/>
                  <a:pt x="352425" y="85725"/>
                </a:cubicBezTo>
                <a:cubicBezTo>
                  <a:pt x="352425" y="133350"/>
                  <a:pt x="390525" y="171450"/>
                  <a:pt x="438150" y="171450"/>
                </a:cubicBezTo>
                <a:cubicBezTo>
                  <a:pt x="485775" y="171450"/>
                  <a:pt x="523875" y="133350"/>
                  <a:pt x="523875" y="85725"/>
                </a:cubicBezTo>
                <a:cubicBezTo>
                  <a:pt x="523875" y="38100"/>
                  <a:pt x="485775" y="0"/>
                  <a:pt x="438150" y="0"/>
                </a:cubicBezTo>
                <a:close/>
              </a:path>
            </a:pathLst>
          </a:custGeom>
          <a:solidFill>
            <a:schemeClr val="tx1"/>
          </a:solidFill>
          <a:ln w="9525" cap="flat">
            <a:noFill/>
            <a:prstDash val="solid"/>
            <a:miter/>
          </a:ln>
        </p:spPr>
        <p:txBody>
          <a:bodyPr rtlCol="0" anchor="ctr"/>
          <a:lstStyle/>
          <a:p>
            <a:pPr>
              <a:defRPr/>
            </a:pPr>
            <a:endParaRPr lang="en-US" sz="980">
              <a:solidFill>
                <a:srgbClr val="3C3C41"/>
              </a:solidFill>
              <a:latin typeface="Segoe UI"/>
            </a:endParaRPr>
          </a:p>
        </p:txBody>
      </p:sp>
      <p:sp>
        <p:nvSpPr>
          <p:cNvPr id="112" name="Rectangle 111">
            <a:extLst>
              <a:ext uri="{FF2B5EF4-FFF2-40B4-BE49-F238E27FC236}">
                <a16:creationId xmlns:a16="http://schemas.microsoft.com/office/drawing/2014/main" id="{9174DD9F-6110-A544-94E1-EB7DB9179944}"/>
              </a:ext>
            </a:extLst>
          </p:cNvPr>
          <p:cNvSpPr/>
          <p:nvPr/>
        </p:nvSpPr>
        <p:spPr bwMode="auto">
          <a:xfrm>
            <a:off x="4772110" y="1635673"/>
            <a:ext cx="355157"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App1</a:t>
            </a:r>
          </a:p>
        </p:txBody>
      </p:sp>
      <p:cxnSp>
        <p:nvCxnSpPr>
          <p:cNvPr id="113" name="Straight Arrow Connector 112">
            <a:extLst>
              <a:ext uri="{FF2B5EF4-FFF2-40B4-BE49-F238E27FC236}">
                <a16:creationId xmlns:a16="http://schemas.microsoft.com/office/drawing/2014/main" id="{95D2A717-1CD8-BD42-8514-DF981DEE23A5}"/>
              </a:ext>
            </a:extLst>
          </p:cNvPr>
          <p:cNvCxnSpPr/>
          <p:nvPr/>
        </p:nvCxnSpPr>
        <p:spPr>
          <a:xfrm>
            <a:off x="4949688" y="2483272"/>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875CF4C-AC8E-454A-A0DA-599E63728D3B}"/>
              </a:ext>
            </a:extLst>
          </p:cNvPr>
          <p:cNvCxnSpPr/>
          <p:nvPr/>
        </p:nvCxnSpPr>
        <p:spPr>
          <a:xfrm>
            <a:off x="6186941" y="2483272"/>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8F95B8E-8679-2E42-8735-D55DA09F844C}"/>
              </a:ext>
            </a:extLst>
          </p:cNvPr>
          <p:cNvCxnSpPr/>
          <p:nvPr/>
        </p:nvCxnSpPr>
        <p:spPr>
          <a:xfrm>
            <a:off x="7424194" y="2483272"/>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6A72C5-30FC-7B41-9980-1B56C7DA03C3}"/>
              </a:ext>
            </a:extLst>
          </p:cNvPr>
          <p:cNvCxnSpPr>
            <a:cxnSpLocks/>
          </p:cNvCxnSpPr>
          <p:nvPr/>
        </p:nvCxnSpPr>
        <p:spPr>
          <a:xfrm flipV="1">
            <a:off x="4949688" y="3152653"/>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67DBF3F-2067-9B45-88B9-5B06D5402BA6}"/>
              </a:ext>
            </a:extLst>
          </p:cNvPr>
          <p:cNvCxnSpPr>
            <a:cxnSpLocks/>
          </p:cNvCxnSpPr>
          <p:nvPr/>
        </p:nvCxnSpPr>
        <p:spPr>
          <a:xfrm flipV="1">
            <a:off x="6186941" y="3152653"/>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35483BF-36E7-2446-8C62-8AA99DBCB4AB}"/>
              </a:ext>
            </a:extLst>
          </p:cNvPr>
          <p:cNvCxnSpPr>
            <a:cxnSpLocks/>
          </p:cNvCxnSpPr>
          <p:nvPr/>
        </p:nvCxnSpPr>
        <p:spPr>
          <a:xfrm flipV="1">
            <a:off x="7424194" y="3152653"/>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84B53D90-58E9-EA4F-B3AD-979799091347}"/>
              </a:ext>
            </a:extLst>
          </p:cNvPr>
          <p:cNvSpPr/>
          <p:nvPr/>
        </p:nvSpPr>
        <p:spPr bwMode="auto">
          <a:xfrm>
            <a:off x="4515390" y="4113095"/>
            <a:ext cx="868595"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Data source1</a:t>
            </a:r>
          </a:p>
        </p:txBody>
      </p:sp>
      <p:grpSp>
        <p:nvGrpSpPr>
          <p:cNvPr id="5" name="Group 4">
            <a:extLst>
              <a:ext uri="{FF2B5EF4-FFF2-40B4-BE49-F238E27FC236}">
                <a16:creationId xmlns:a16="http://schemas.microsoft.com/office/drawing/2014/main" id="{999C929B-1589-4BF3-96D9-7C70F0BA5EEE}"/>
              </a:ext>
            </a:extLst>
          </p:cNvPr>
          <p:cNvGrpSpPr/>
          <p:nvPr/>
        </p:nvGrpSpPr>
        <p:grpSpPr>
          <a:xfrm>
            <a:off x="571677" y="1635673"/>
            <a:ext cx="3393759" cy="2861170"/>
            <a:chOff x="583139" y="1667975"/>
            <a:chExt cx="3461811" cy="2918542"/>
          </a:xfrm>
        </p:grpSpPr>
        <p:sp>
          <p:nvSpPr>
            <p:cNvPr id="169" name="Rectangle 168">
              <a:extLst>
                <a:ext uri="{FF2B5EF4-FFF2-40B4-BE49-F238E27FC236}">
                  <a16:creationId xmlns:a16="http://schemas.microsoft.com/office/drawing/2014/main" id="{AE907E19-52A1-2F4D-B8BF-88493907C333}"/>
                </a:ext>
              </a:extLst>
            </p:cNvPr>
            <p:cNvSpPr/>
            <p:nvPr/>
          </p:nvSpPr>
          <p:spPr bwMode="auto">
            <a:xfrm>
              <a:off x="1414269" y="3277431"/>
              <a:ext cx="517627" cy="839159"/>
            </a:xfrm>
            <a:prstGeom prst="rect">
              <a:avLst/>
            </a:prstGeom>
            <a:solidFill>
              <a:sysClr val="window" lastClr="FFFFFF">
                <a:lumMod val="95000"/>
              </a:sysClr>
            </a:solidFill>
            <a:ln w="0" cap="flat" cmpd="sng" algn="ctr">
              <a:solidFill>
                <a:sysClr val="window" lastClr="FFFFFF">
                  <a:lumMod val="65000"/>
                </a:sys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170" name="Rectangle 169">
              <a:extLst>
                <a:ext uri="{FF2B5EF4-FFF2-40B4-BE49-F238E27FC236}">
                  <a16:creationId xmlns:a16="http://schemas.microsoft.com/office/drawing/2014/main" id="{1C3B29C5-0E30-EB4B-BB95-E8946F15459F}"/>
                </a:ext>
              </a:extLst>
            </p:cNvPr>
            <p:cNvSpPr/>
            <p:nvPr/>
          </p:nvSpPr>
          <p:spPr bwMode="auto">
            <a:xfrm>
              <a:off x="1972669" y="3277431"/>
              <a:ext cx="517627" cy="839159"/>
            </a:xfrm>
            <a:prstGeom prst="rect">
              <a:avLst/>
            </a:prstGeom>
            <a:solidFill>
              <a:sysClr val="window" lastClr="FFFFFF">
                <a:lumMod val="95000"/>
              </a:sysClr>
            </a:solidFill>
            <a:ln w="0" cap="flat" cmpd="sng" algn="ctr">
              <a:solidFill>
                <a:sysClr val="window" lastClr="FFFFFF">
                  <a:lumMod val="65000"/>
                </a:sys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171" name="Rectangle 170">
              <a:extLst>
                <a:ext uri="{FF2B5EF4-FFF2-40B4-BE49-F238E27FC236}">
                  <a16:creationId xmlns:a16="http://schemas.microsoft.com/office/drawing/2014/main" id="{02E2ED56-A109-DC4F-BE39-C8605F046D87}"/>
                </a:ext>
              </a:extLst>
            </p:cNvPr>
            <p:cNvSpPr/>
            <p:nvPr/>
          </p:nvSpPr>
          <p:spPr bwMode="auto">
            <a:xfrm>
              <a:off x="2531067" y="3277431"/>
              <a:ext cx="1452027" cy="839159"/>
            </a:xfrm>
            <a:prstGeom prst="rect">
              <a:avLst/>
            </a:prstGeom>
            <a:solidFill>
              <a:sysClr val="window" lastClr="FFFFFF">
                <a:lumMod val="95000"/>
              </a:sysClr>
            </a:solidFill>
            <a:ln w="0" cap="flat" cmpd="sng" algn="ctr">
              <a:solidFill>
                <a:sysClr val="window" lastClr="FFFFFF">
                  <a:lumMod val="65000"/>
                </a:sys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172" name="Rectangle 171">
              <a:extLst>
                <a:ext uri="{FF2B5EF4-FFF2-40B4-BE49-F238E27FC236}">
                  <a16:creationId xmlns:a16="http://schemas.microsoft.com/office/drawing/2014/main" id="{291B1B1B-FD3B-904D-AE72-A8507DC505EA}"/>
                </a:ext>
              </a:extLst>
            </p:cNvPr>
            <p:cNvSpPr/>
            <p:nvPr/>
          </p:nvSpPr>
          <p:spPr bwMode="auto">
            <a:xfrm>
              <a:off x="1420907" y="1903897"/>
              <a:ext cx="2557389" cy="1301032"/>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IN" sz="392" kern="0" err="1">
                <a:solidFill>
                  <a:prstClr val="black"/>
                </a:solidFill>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121FA56F-85A4-E944-A71A-4DCE2122B964}"/>
                </a:ext>
              </a:extLst>
            </p:cNvPr>
            <p:cNvSpPr/>
            <p:nvPr/>
          </p:nvSpPr>
          <p:spPr bwMode="auto">
            <a:xfrm>
              <a:off x="583139" y="1667975"/>
              <a:ext cx="3374063" cy="206956"/>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686" kern="0" dirty="0">
                  <a:solidFill>
                    <a:schemeClr val="bg1"/>
                  </a:solidFill>
                  <a:ea typeface="Segoe UI" pitchFamily="34" charset="0"/>
                  <a:cs typeface="Segoe UI" pitchFamily="34" charset="0"/>
                </a:rPr>
                <a:t>CDM SCHEMA</a:t>
              </a:r>
              <a:endParaRPr lang="en-IN" sz="686" kern="0" dirty="0">
                <a:solidFill>
                  <a:schemeClr val="bg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51F6C107-AA52-4C47-AAB8-4973EB235AA3}"/>
                </a:ext>
              </a:extLst>
            </p:cNvPr>
            <p:cNvSpPr/>
            <p:nvPr/>
          </p:nvSpPr>
          <p:spPr bwMode="auto">
            <a:xfrm>
              <a:off x="3358503" y="1923868"/>
              <a:ext cx="598700" cy="1231438"/>
            </a:xfrm>
            <a:prstGeom prst="rect">
              <a:avLst/>
            </a:prstGeom>
            <a:solidFill>
              <a:sysClr val="windowText" lastClr="000000">
                <a:lumMod val="50000"/>
                <a:lumOff val="50000"/>
              </a:sysClr>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Semibold" panose="020B0702040204020203" pitchFamily="34" charset="0"/>
                </a:rPr>
                <a:t>SOLUTIONS</a:t>
              </a:r>
              <a:endParaRPr lang="en-IN" sz="392" kern="0" dirty="0">
                <a:solidFill>
                  <a:schemeClr val="bg1"/>
                </a:solidFill>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5CC0E6BD-2C89-2646-94EC-A0CE039AAA9D}"/>
                </a:ext>
              </a:extLst>
            </p:cNvPr>
            <p:cNvSpPr/>
            <p:nvPr/>
          </p:nvSpPr>
          <p:spPr bwMode="auto">
            <a:xfrm>
              <a:off x="2720331" y="1923868"/>
              <a:ext cx="598700" cy="1231438"/>
            </a:xfrm>
            <a:prstGeom prst="rect">
              <a:avLst/>
            </a:prstGeom>
            <a:solidFill>
              <a:sysClr val="windowText" lastClr="000000">
                <a:lumMod val="50000"/>
                <a:lumOff val="50000"/>
              </a:sysClr>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Semibold" panose="020B0702040204020203" pitchFamily="34" charset="0"/>
                </a:rPr>
                <a:t>SERVICE</a:t>
              </a:r>
              <a:endParaRPr lang="en-IN" sz="392" kern="0" dirty="0">
                <a:solidFill>
                  <a:schemeClr val="bg1"/>
                </a:solidFill>
                <a:ea typeface="Segoe UI"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A05AEE8F-D64A-5B4A-B705-13DA1C6B0C21}"/>
                </a:ext>
              </a:extLst>
            </p:cNvPr>
            <p:cNvSpPr/>
            <p:nvPr/>
          </p:nvSpPr>
          <p:spPr bwMode="auto">
            <a:xfrm>
              <a:off x="2082161" y="1923867"/>
              <a:ext cx="598700" cy="1231438"/>
            </a:xfrm>
            <a:prstGeom prst="rect">
              <a:avLst/>
            </a:prstGeom>
            <a:solidFill>
              <a:sysClr val="windowText" lastClr="000000">
                <a:lumMod val="50000"/>
                <a:lumOff val="50000"/>
              </a:sysClr>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Semibold" panose="020B0702040204020203" pitchFamily="34" charset="0"/>
                </a:rPr>
                <a:t>SALES</a:t>
              </a:r>
              <a:endParaRPr lang="en-IN" sz="392" kern="0" dirty="0">
                <a:solidFill>
                  <a:schemeClr val="bg1"/>
                </a:solidFill>
                <a:ea typeface="Segoe UI"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66ADB258-A38D-3546-BD2A-512FDCE1AB59}"/>
                </a:ext>
              </a:extLst>
            </p:cNvPr>
            <p:cNvSpPr/>
            <p:nvPr/>
          </p:nvSpPr>
          <p:spPr bwMode="auto">
            <a:xfrm>
              <a:off x="2121443"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pitchFamily="34" charset="0"/>
                </a:rPr>
                <a:t>Competitor</a:t>
              </a:r>
              <a:endParaRPr lang="en-IN" sz="392" kern="0" dirty="0">
                <a:solidFill>
                  <a:schemeClr val="bg1"/>
                </a:soli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A089A2BE-D992-B54B-8F08-3B142F5E100A}"/>
                </a:ext>
              </a:extLst>
            </p:cNvPr>
            <p:cNvSpPr/>
            <p:nvPr/>
          </p:nvSpPr>
          <p:spPr bwMode="auto">
            <a:xfrm>
              <a:off x="3402583" y="2098701"/>
              <a:ext cx="510536" cy="1012577"/>
            </a:xfrm>
            <a:prstGeom prst="rect">
              <a:avLst/>
            </a:prstGeom>
            <a:solidFill>
              <a:schemeClr val="accent5"/>
            </a:solid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17928"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MARKETING</a:t>
              </a:r>
              <a:endParaRPr lang="en-IN" sz="392" kern="0" err="1">
                <a:solidFill>
                  <a:schemeClr val="bg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4AAB3394-1C77-2F41-8453-5D6738DC441A}"/>
                </a:ext>
              </a:extLst>
            </p:cNvPr>
            <p:cNvSpPr/>
            <p:nvPr/>
          </p:nvSpPr>
          <p:spPr bwMode="auto">
            <a:xfrm>
              <a:off x="3445072" y="2206130"/>
              <a:ext cx="415961" cy="93699"/>
            </a:xfrm>
            <a:prstGeom prst="rect">
              <a:avLst/>
            </a:prstGeom>
            <a:solidFill>
              <a:schemeClr val="accent5">
                <a:lumMod val="50000"/>
              </a:schemeClr>
            </a:solid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Account</a:t>
              </a:r>
              <a:endParaRPr lang="en-IN" sz="392" kern="0" err="1">
                <a:solidFill>
                  <a:schemeClr val="bg1"/>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D717E44A-3A05-AE48-BE61-F2FB74D51AA6}"/>
                </a:ext>
              </a:extLst>
            </p:cNvPr>
            <p:cNvSpPr/>
            <p:nvPr/>
          </p:nvSpPr>
          <p:spPr bwMode="auto">
            <a:xfrm>
              <a:off x="2121443" y="3025129"/>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t>
              </a:r>
              <a:endParaRPr lang="en-IN" sz="392" kern="0" err="1">
                <a:solidFill>
                  <a:schemeClr val="bg1"/>
                </a:soli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D4C66E45-5482-7A4B-BEBE-268EC388B67D}"/>
                </a:ext>
              </a:extLst>
            </p:cNvPr>
            <p:cNvSpPr/>
            <p:nvPr/>
          </p:nvSpPr>
          <p:spPr bwMode="auto">
            <a:xfrm>
              <a:off x="2121443" y="223104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Discount</a:t>
              </a:r>
              <a:endParaRPr lang="en-IN" sz="392" kern="0" err="1">
                <a:solidFill>
                  <a:schemeClr val="bg1"/>
                </a:soli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C019FC34-C8BC-B545-B730-11DABB6336A0}"/>
                </a:ext>
              </a:extLst>
            </p:cNvPr>
            <p:cNvSpPr/>
            <p:nvPr/>
          </p:nvSpPr>
          <p:spPr bwMode="auto">
            <a:xfrm>
              <a:off x="2121443" y="236339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Invoice</a:t>
              </a:r>
              <a:endParaRPr lang="en-IN" sz="392" kern="0" err="1">
                <a:solidFill>
                  <a:schemeClr val="bg1"/>
                </a:soli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30A06FB1-E238-9344-898D-32EF1F6EE15D}"/>
                </a:ext>
              </a:extLst>
            </p:cNvPr>
            <p:cNvSpPr/>
            <p:nvPr/>
          </p:nvSpPr>
          <p:spPr bwMode="auto">
            <a:xfrm>
              <a:off x="2121443" y="2495740"/>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Opportunity</a:t>
              </a:r>
              <a:endParaRPr lang="en-IN" sz="392" kern="0" err="1">
                <a:solidFill>
                  <a:schemeClr val="bg1"/>
                </a:soli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30531309-AFD6-6248-8682-92F7098981A5}"/>
                </a:ext>
              </a:extLst>
            </p:cNvPr>
            <p:cNvSpPr/>
            <p:nvPr/>
          </p:nvSpPr>
          <p:spPr bwMode="auto">
            <a:xfrm>
              <a:off x="2121443" y="262808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Order</a:t>
              </a:r>
              <a:endParaRPr lang="en-IN" sz="392" kern="0" err="1">
                <a:solidFill>
                  <a:schemeClr val="bg1"/>
                </a:solidFill>
                <a:ea typeface="Segoe UI" pitchFamily="34" charset="0"/>
                <a:cs typeface="Segoe UI" pitchFamily="34" charset="0"/>
              </a:endParaRPr>
            </a:p>
          </p:txBody>
        </p:sp>
        <p:sp>
          <p:nvSpPr>
            <p:cNvPr id="185" name="Rectangle 184">
              <a:extLst>
                <a:ext uri="{FF2B5EF4-FFF2-40B4-BE49-F238E27FC236}">
                  <a16:creationId xmlns:a16="http://schemas.microsoft.com/office/drawing/2014/main" id="{6328FE27-9C64-FC46-B67F-A92D172AE0E6}"/>
                </a:ext>
              </a:extLst>
            </p:cNvPr>
            <p:cNvSpPr/>
            <p:nvPr/>
          </p:nvSpPr>
          <p:spPr bwMode="auto">
            <a:xfrm>
              <a:off x="2121443" y="2760433"/>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Order product</a:t>
              </a:r>
              <a:endParaRPr lang="en-IN" sz="392" kern="0">
                <a:solidFill>
                  <a:schemeClr val="bg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B980BA9A-5FE2-FE4A-8D47-E090E0E1BDA9}"/>
                </a:ext>
              </a:extLst>
            </p:cNvPr>
            <p:cNvSpPr/>
            <p:nvPr/>
          </p:nvSpPr>
          <p:spPr bwMode="auto">
            <a:xfrm>
              <a:off x="2121443" y="289278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Quote</a:t>
              </a:r>
              <a:endParaRPr lang="en-IN" sz="392" kern="0" err="1">
                <a:solidFill>
                  <a:schemeClr val="bg1"/>
                </a:soli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5203B9E9-AF78-A342-8B5C-CF832EB20075}"/>
                </a:ext>
              </a:extLst>
            </p:cNvPr>
            <p:cNvSpPr/>
            <p:nvPr/>
          </p:nvSpPr>
          <p:spPr bwMode="auto">
            <a:xfrm>
              <a:off x="2770249"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Case</a:t>
              </a:r>
              <a:endParaRPr lang="en-IN" sz="392" kern="0" err="1">
                <a:solidFill>
                  <a:schemeClr val="bg1"/>
                </a:soli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665EB2CC-86DD-5C42-8124-900AD4E882B7}"/>
                </a:ext>
              </a:extLst>
            </p:cNvPr>
            <p:cNvSpPr/>
            <p:nvPr/>
          </p:nvSpPr>
          <p:spPr bwMode="auto">
            <a:xfrm>
              <a:off x="2770249" y="3025129"/>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t>
              </a:r>
              <a:endParaRPr lang="en-IN" sz="392" kern="0" err="1">
                <a:solidFill>
                  <a:schemeClr val="bg1"/>
                </a:soli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9D324AFE-C2E1-0E43-9DC1-8340CC87AED9}"/>
                </a:ext>
              </a:extLst>
            </p:cNvPr>
            <p:cNvSpPr/>
            <p:nvPr/>
          </p:nvSpPr>
          <p:spPr bwMode="auto">
            <a:xfrm>
              <a:off x="2770249" y="223104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Discount</a:t>
              </a:r>
              <a:endParaRPr lang="en-IN" sz="392" kern="0" err="1">
                <a:solidFill>
                  <a:schemeClr val="bg1"/>
                </a:soli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365057AE-74D8-ED4D-B6AA-C9BAAE3CE577}"/>
                </a:ext>
              </a:extLst>
            </p:cNvPr>
            <p:cNvSpPr/>
            <p:nvPr/>
          </p:nvSpPr>
          <p:spPr bwMode="auto">
            <a:xfrm>
              <a:off x="2770249" y="236339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Contact</a:t>
              </a:r>
              <a:endParaRPr lang="en-IN" sz="392" kern="0" err="1">
                <a:solidFill>
                  <a:schemeClr val="bg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989CD58C-C588-D34F-A8F2-6DDFFA2B2FFB}"/>
                </a:ext>
              </a:extLst>
            </p:cNvPr>
            <p:cNvSpPr/>
            <p:nvPr/>
          </p:nvSpPr>
          <p:spPr bwMode="auto">
            <a:xfrm>
              <a:off x="2770249" y="2495740"/>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Resource</a:t>
              </a:r>
              <a:endParaRPr lang="en-IN" sz="392" kern="0" err="1">
                <a:solidFill>
                  <a:schemeClr val="bg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90D58331-A1E5-274C-92D1-3239447000DE}"/>
                </a:ext>
              </a:extLst>
            </p:cNvPr>
            <p:cNvSpPr/>
            <p:nvPr/>
          </p:nvSpPr>
          <p:spPr bwMode="auto">
            <a:xfrm>
              <a:off x="2770249" y="262808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Service</a:t>
              </a:r>
              <a:endParaRPr lang="en-IN" sz="392" kern="0" err="1">
                <a:solidFill>
                  <a:schemeClr val="bg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3F108EBE-23CB-7B48-92D7-486011ED1DE9}"/>
                </a:ext>
              </a:extLst>
            </p:cNvPr>
            <p:cNvSpPr/>
            <p:nvPr/>
          </p:nvSpPr>
          <p:spPr bwMode="auto">
            <a:xfrm>
              <a:off x="2770249" y="2760433"/>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Scheduling group</a:t>
              </a:r>
              <a:endParaRPr lang="en-IN" sz="392" kern="0">
                <a:solidFill>
                  <a:schemeClr val="bg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1D79CFF8-06B1-7B45-9098-9A63B2616058}"/>
                </a:ext>
              </a:extLst>
            </p:cNvPr>
            <p:cNvSpPr/>
            <p:nvPr/>
          </p:nvSpPr>
          <p:spPr bwMode="auto">
            <a:xfrm>
              <a:off x="2770249" y="289278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Task</a:t>
              </a:r>
              <a:endParaRPr lang="en-IN" sz="392" kern="0" err="1">
                <a:solidFill>
                  <a:schemeClr val="bg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E41A836-D9A7-244E-A6E4-1BCBE2D1CA2A}"/>
                </a:ext>
              </a:extLst>
            </p:cNvPr>
            <p:cNvSpPr/>
            <p:nvPr/>
          </p:nvSpPr>
          <p:spPr bwMode="auto">
            <a:xfrm>
              <a:off x="3445072" y="2337869"/>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Contact</a:t>
              </a:r>
              <a:endParaRPr lang="en-IN" sz="392" kern="0" err="1">
                <a:solidFill>
                  <a:schemeClr val="bg1"/>
                </a:soli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381CE02D-25FB-B645-9B32-9D88EF3BAB42}"/>
                </a:ext>
              </a:extLst>
            </p:cNvPr>
            <p:cNvSpPr/>
            <p:nvPr/>
          </p:nvSpPr>
          <p:spPr bwMode="auto">
            <a:xfrm>
              <a:off x="3445072" y="2469604"/>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Event</a:t>
              </a:r>
              <a:endParaRPr lang="en-IN" sz="392" kern="0" err="1">
                <a:solidFill>
                  <a:schemeClr val="bg1"/>
                </a:soli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1C02A820-13B1-E840-81B2-AE176FDCDCBA}"/>
                </a:ext>
              </a:extLst>
            </p:cNvPr>
            <p:cNvSpPr/>
            <p:nvPr/>
          </p:nvSpPr>
          <p:spPr bwMode="auto">
            <a:xfrm>
              <a:off x="3445072" y="2601341"/>
              <a:ext cx="415961" cy="204951"/>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pitchFamily="34" charset="0"/>
                </a:rPr>
                <a:t>Marketing</a:t>
              </a:r>
              <a:br>
                <a:rPr lang="en-US" sz="392" kern="0" dirty="0">
                  <a:solidFill>
                    <a:schemeClr val="bg1"/>
                  </a:solidFill>
                  <a:ea typeface="Segoe UI" pitchFamily="34" charset="0"/>
                  <a:cs typeface="Segoe UI" pitchFamily="34" charset="0"/>
                </a:rPr>
              </a:br>
              <a:r>
                <a:rPr lang="en-US" sz="392" kern="0" dirty="0">
                  <a:solidFill>
                    <a:schemeClr val="bg1"/>
                  </a:solidFill>
                  <a:ea typeface="Segoe UI" pitchFamily="34" charset="0"/>
                  <a:cs typeface="Segoe UI" pitchFamily="34" charset="0"/>
                </a:rPr>
                <a:t>email</a:t>
              </a:r>
              <a:endParaRPr lang="en-IN" sz="392" kern="0" dirty="0">
                <a:solidFill>
                  <a:schemeClr val="bg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36C08F0C-593E-0946-94F2-9F9FB85AF475}"/>
                </a:ext>
              </a:extLst>
            </p:cNvPr>
            <p:cNvSpPr/>
            <p:nvPr/>
          </p:nvSpPr>
          <p:spPr bwMode="auto">
            <a:xfrm>
              <a:off x="3445072" y="2844329"/>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pitchFamily="34" charset="0"/>
                </a:rPr>
                <a:t>Marketing page</a:t>
              </a:r>
              <a:endParaRPr lang="en-IN" sz="392" kern="0" dirty="0">
                <a:solidFill>
                  <a:schemeClr val="bg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7B683289-CD39-0042-9ABA-44B72EFB644D}"/>
                </a:ext>
              </a:extLst>
            </p:cNvPr>
            <p:cNvSpPr/>
            <p:nvPr/>
          </p:nvSpPr>
          <p:spPr bwMode="auto">
            <a:xfrm>
              <a:off x="3445072" y="2976066"/>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t>
              </a:r>
              <a:endParaRPr lang="en-IN" sz="392" kern="0" err="1">
                <a:solidFill>
                  <a:schemeClr val="bg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EEF6C69-EA49-8B46-A560-7D70DCAA0EAD}"/>
                </a:ext>
              </a:extLst>
            </p:cNvPr>
            <p:cNvSpPr/>
            <p:nvPr/>
          </p:nvSpPr>
          <p:spPr bwMode="auto">
            <a:xfrm>
              <a:off x="1460189"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Account</a:t>
              </a:r>
              <a:endParaRPr lang="en-IN" sz="392" kern="0" dirty="0">
                <a:ea typeface="Segoe UI" pitchFamily="34" charset="0"/>
                <a:cs typeface="Segoe UI" pitchFamily="34" charset="0"/>
              </a:endParaRPr>
            </a:p>
          </p:txBody>
        </p:sp>
        <p:sp>
          <p:nvSpPr>
            <p:cNvPr id="201" name="Rectangle 200">
              <a:extLst>
                <a:ext uri="{FF2B5EF4-FFF2-40B4-BE49-F238E27FC236}">
                  <a16:creationId xmlns:a16="http://schemas.microsoft.com/office/drawing/2014/main" id="{A3567340-BB0D-864D-A448-1F99311E5E9A}"/>
                </a:ext>
              </a:extLst>
            </p:cNvPr>
            <p:cNvSpPr/>
            <p:nvPr/>
          </p:nvSpPr>
          <p:spPr bwMode="auto">
            <a:xfrm>
              <a:off x="1460189" y="295631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Social activity</a:t>
              </a:r>
              <a:endParaRPr lang="en-IN" sz="392" kern="0" dirty="0">
                <a:ea typeface="Segoe UI" pitchFamily="34" charset="0"/>
                <a:cs typeface="Segoe UI" pitchFamily="34" charset="0"/>
              </a:endParaRPr>
            </a:p>
          </p:txBody>
        </p:sp>
        <p:sp>
          <p:nvSpPr>
            <p:cNvPr id="202" name="Rectangle 201">
              <a:extLst>
                <a:ext uri="{FF2B5EF4-FFF2-40B4-BE49-F238E27FC236}">
                  <a16:creationId xmlns:a16="http://schemas.microsoft.com/office/drawing/2014/main" id="{1FA20C5E-9C64-6D4F-80B3-AA0A9C67801E}"/>
                </a:ext>
              </a:extLst>
            </p:cNvPr>
            <p:cNvSpPr/>
            <p:nvPr/>
          </p:nvSpPr>
          <p:spPr bwMode="auto">
            <a:xfrm>
              <a:off x="1460189" y="222121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Appointment</a:t>
              </a:r>
              <a:endParaRPr lang="en-IN" sz="392" kern="0" err="1">
                <a:ea typeface="Segoe UI" pitchFamily="34" charset="0"/>
                <a:cs typeface="Segoe UI" pitchFamily="34" charset="0"/>
              </a:endParaRPr>
            </a:p>
          </p:txBody>
        </p:sp>
        <p:sp>
          <p:nvSpPr>
            <p:cNvPr id="203" name="Rectangle 202">
              <a:extLst>
                <a:ext uri="{FF2B5EF4-FFF2-40B4-BE49-F238E27FC236}">
                  <a16:creationId xmlns:a16="http://schemas.microsoft.com/office/drawing/2014/main" id="{EDCCC1AD-E572-AE4C-8E88-A3410C084A32}"/>
                </a:ext>
              </a:extLst>
            </p:cNvPr>
            <p:cNvSpPr/>
            <p:nvPr/>
          </p:nvSpPr>
          <p:spPr bwMode="auto">
            <a:xfrm>
              <a:off x="1460189" y="234373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Campaign</a:t>
              </a:r>
              <a:endParaRPr lang="en-IN" sz="392" kern="0" err="1">
                <a:ea typeface="Segoe UI" pitchFamily="34" charset="0"/>
                <a:cs typeface="Segoe UI" pitchFamily="34" charset="0"/>
              </a:endParaRPr>
            </a:p>
          </p:txBody>
        </p:sp>
        <p:sp>
          <p:nvSpPr>
            <p:cNvPr id="204" name="Rectangle 203">
              <a:extLst>
                <a:ext uri="{FF2B5EF4-FFF2-40B4-BE49-F238E27FC236}">
                  <a16:creationId xmlns:a16="http://schemas.microsoft.com/office/drawing/2014/main" id="{3713FDC1-FA3A-9241-AD1B-658A5E14C5F9}"/>
                </a:ext>
              </a:extLst>
            </p:cNvPr>
            <p:cNvSpPr/>
            <p:nvPr/>
          </p:nvSpPr>
          <p:spPr bwMode="auto">
            <a:xfrm>
              <a:off x="1460189" y="2466249"/>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Contact</a:t>
              </a:r>
              <a:endParaRPr lang="en-IN" sz="392" kern="0" err="1">
                <a:ea typeface="Segoe UI" pitchFamily="34" charset="0"/>
                <a:cs typeface="Segoe UI" pitchFamily="34" charset="0"/>
              </a:endParaRPr>
            </a:p>
          </p:txBody>
        </p:sp>
        <p:sp>
          <p:nvSpPr>
            <p:cNvPr id="205" name="Rectangle 204">
              <a:extLst>
                <a:ext uri="{FF2B5EF4-FFF2-40B4-BE49-F238E27FC236}">
                  <a16:creationId xmlns:a16="http://schemas.microsoft.com/office/drawing/2014/main" id="{C1F7BA56-8E4A-1946-8320-4239E9AD2AA0}"/>
                </a:ext>
              </a:extLst>
            </p:cNvPr>
            <p:cNvSpPr/>
            <p:nvPr/>
          </p:nvSpPr>
          <p:spPr bwMode="auto">
            <a:xfrm>
              <a:off x="1460189" y="258876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Lead</a:t>
              </a:r>
              <a:endParaRPr lang="en-IN" sz="392" kern="0" err="1">
                <a:ea typeface="Segoe UI" pitchFamily="34" charset="0"/>
                <a:cs typeface="Segoe UI" pitchFamily="34" charset="0"/>
              </a:endParaRPr>
            </a:p>
          </p:txBody>
        </p:sp>
        <p:sp>
          <p:nvSpPr>
            <p:cNvPr id="206" name="Rectangle 205">
              <a:extLst>
                <a:ext uri="{FF2B5EF4-FFF2-40B4-BE49-F238E27FC236}">
                  <a16:creationId xmlns:a16="http://schemas.microsoft.com/office/drawing/2014/main" id="{B8249816-7128-B040-AE32-885A14777910}"/>
                </a:ext>
              </a:extLst>
            </p:cNvPr>
            <p:cNvSpPr/>
            <p:nvPr/>
          </p:nvSpPr>
          <p:spPr bwMode="auto">
            <a:xfrm>
              <a:off x="1460189" y="271128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Marketing list</a:t>
              </a:r>
              <a:endParaRPr lang="en-IN" sz="392" kern="0">
                <a:ea typeface="Segoe UI" pitchFamily="34" charset="0"/>
                <a:cs typeface="Segoe UI" pitchFamily="34" charset="0"/>
              </a:endParaRPr>
            </a:p>
          </p:txBody>
        </p:sp>
        <p:sp>
          <p:nvSpPr>
            <p:cNvPr id="207" name="Rectangle 206">
              <a:extLst>
                <a:ext uri="{FF2B5EF4-FFF2-40B4-BE49-F238E27FC236}">
                  <a16:creationId xmlns:a16="http://schemas.microsoft.com/office/drawing/2014/main" id="{36615DB2-41E6-DB42-BBFB-84B7C465BF97}"/>
                </a:ext>
              </a:extLst>
            </p:cNvPr>
            <p:cNvSpPr/>
            <p:nvPr/>
          </p:nvSpPr>
          <p:spPr bwMode="auto">
            <a:xfrm>
              <a:off x="1460189" y="2833802"/>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Phone call</a:t>
              </a:r>
              <a:endParaRPr lang="en-IN" sz="392" kern="0">
                <a:ea typeface="Segoe UI" pitchFamily="34" charset="0"/>
                <a:cs typeface="Segoe UI" pitchFamily="34" charset="0"/>
              </a:endParaRPr>
            </a:p>
          </p:txBody>
        </p:sp>
        <p:sp>
          <p:nvSpPr>
            <p:cNvPr id="208" name="Rectangle 207">
              <a:extLst>
                <a:ext uri="{FF2B5EF4-FFF2-40B4-BE49-F238E27FC236}">
                  <a16:creationId xmlns:a16="http://schemas.microsoft.com/office/drawing/2014/main" id="{31AF99A0-7BD0-9D44-BD6E-DAE76FAFD1F1}"/>
                </a:ext>
              </a:extLst>
            </p:cNvPr>
            <p:cNvSpPr/>
            <p:nvPr/>
          </p:nvSpPr>
          <p:spPr bwMode="auto">
            <a:xfrm>
              <a:off x="1460189" y="307883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sp>
          <p:nvSpPr>
            <p:cNvPr id="209" name="Rectangle 208">
              <a:extLst>
                <a:ext uri="{FF2B5EF4-FFF2-40B4-BE49-F238E27FC236}">
                  <a16:creationId xmlns:a16="http://schemas.microsoft.com/office/drawing/2014/main" id="{83CE4A45-5B0A-A948-8A09-502731B7B006}"/>
                </a:ext>
              </a:extLst>
            </p:cNvPr>
            <p:cNvSpPr/>
            <p:nvPr/>
          </p:nvSpPr>
          <p:spPr bwMode="auto">
            <a:xfrm>
              <a:off x="644749"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Account</a:t>
              </a:r>
              <a:endParaRPr lang="en-IN" sz="392" kern="0" err="1">
                <a:ea typeface="Segoe UI" pitchFamily="34" charset="0"/>
                <a:cs typeface="Segoe UI" pitchFamily="34" charset="0"/>
              </a:endParaRPr>
            </a:p>
          </p:txBody>
        </p:sp>
        <p:sp>
          <p:nvSpPr>
            <p:cNvPr id="210" name="Rectangle 209">
              <a:extLst>
                <a:ext uri="{FF2B5EF4-FFF2-40B4-BE49-F238E27FC236}">
                  <a16:creationId xmlns:a16="http://schemas.microsoft.com/office/drawing/2014/main" id="{FA030778-7AA2-4243-911B-4D419025FDA9}"/>
                </a:ext>
              </a:extLst>
            </p:cNvPr>
            <p:cNvSpPr/>
            <p:nvPr/>
          </p:nvSpPr>
          <p:spPr bwMode="auto">
            <a:xfrm>
              <a:off x="644749" y="294065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Note</a:t>
              </a:r>
              <a:endParaRPr lang="en-IN" sz="392" kern="0" err="1">
                <a:ea typeface="Segoe UI" pitchFamily="34" charset="0"/>
                <a:cs typeface="Segoe UI" pitchFamily="34" charset="0"/>
              </a:endParaRPr>
            </a:p>
          </p:txBody>
        </p:sp>
        <p:sp>
          <p:nvSpPr>
            <p:cNvPr id="211" name="Rectangle 210">
              <a:extLst>
                <a:ext uri="{FF2B5EF4-FFF2-40B4-BE49-F238E27FC236}">
                  <a16:creationId xmlns:a16="http://schemas.microsoft.com/office/drawing/2014/main" id="{CFFCFE60-0081-EC49-8A4B-66711383BDF5}"/>
                </a:ext>
              </a:extLst>
            </p:cNvPr>
            <p:cNvSpPr/>
            <p:nvPr/>
          </p:nvSpPr>
          <p:spPr bwMode="auto">
            <a:xfrm>
              <a:off x="644749" y="221897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Activity</a:t>
              </a:r>
              <a:endParaRPr lang="en-IN" sz="392" kern="0" err="1">
                <a:ea typeface="Segoe UI" pitchFamily="34" charset="0"/>
                <a:cs typeface="Segoe UI" pitchFamily="34" charset="0"/>
              </a:endParaRPr>
            </a:p>
          </p:txBody>
        </p:sp>
        <p:sp>
          <p:nvSpPr>
            <p:cNvPr id="212" name="Rectangle 211">
              <a:extLst>
                <a:ext uri="{FF2B5EF4-FFF2-40B4-BE49-F238E27FC236}">
                  <a16:creationId xmlns:a16="http://schemas.microsoft.com/office/drawing/2014/main" id="{EE43754E-2141-8E4E-8384-FAC9F278C321}"/>
                </a:ext>
              </a:extLst>
            </p:cNvPr>
            <p:cNvSpPr/>
            <p:nvPr/>
          </p:nvSpPr>
          <p:spPr bwMode="auto">
            <a:xfrm>
              <a:off x="644749" y="233925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Contact</a:t>
              </a:r>
              <a:endParaRPr lang="en-IN" sz="392" kern="0" err="1">
                <a:ea typeface="Segoe UI" pitchFamily="34" charset="0"/>
                <a:cs typeface="Segoe UI" pitchFamily="34" charset="0"/>
              </a:endParaRPr>
            </a:p>
          </p:txBody>
        </p:sp>
        <p:sp>
          <p:nvSpPr>
            <p:cNvPr id="213" name="Rectangle 212">
              <a:extLst>
                <a:ext uri="{FF2B5EF4-FFF2-40B4-BE49-F238E27FC236}">
                  <a16:creationId xmlns:a16="http://schemas.microsoft.com/office/drawing/2014/main" id="{1BD3D65C-E2CD-B54C-84FE-0B930002C438}"/>
                </a:ext>
              </a:extLst>
            </p:cNvPr>
            <p:cNvSpPr/>
            <p:nvPr/>
          </p:nvSpPr>
          <p:spPr bwMode="auto">
            <a:xfrm>
              <a:off x="644749" y="245953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Currency</a:t>
              </a:r>
              <a:endParaRPr lang="en-IN" sz="392" kern="0" err="1">
                <a:ea typeface="Segoe UI" pitchFamily="34" charset="0"/>
                <a:cs typeface="Segoe UI" pitchFamily="34" charset="0"/>
              </a:endParaRPr>
            </a:p>
          </p:txBody>
        </p:sp>
        <p:sp>
          <p:nvSpPr>
            <p:cNvPr id="214" name="Rectangle 213">
              <a:extLst>
                <a:ext uri="{FF2B5EF4-FFF2-40B4-BE49-F238E27FC236}">
                  <a16:creationId xmlns:a16="http://schemas.microsoft.com/office/drawing/2014/main" id="{EEC3FB11-B57A-4A42-BD05-A763685CDA61}"/>
                </a:ext>
              </a:extLst>
            </p:cNvPr>
            <p:cNvSpPr/>
            <p:nvPr/>
          </p:nvSpPr>
          <p:spPr bwMode="auto">
            <a:xfrm>
              <a:off x="644749" y="257981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Email</a:t>
              </a:r>
              <a:endParaRPr lang="en-IN" sz="392" kern="0" err="1">
                <a:ea typeface="Segoe UI" pitchFamily="34" charset="0"/>
                <a:cs typeface="Segoe UI" pitchFamily="34" charset="0"/>
              </a:endParaRPr>
            </a:p>
          </p:txBody>
        </p:sp>
        <p:sp>
          <p:nvSpPr>
            <p:cNvPr id="215" name="Rectangle 214">
              <a:extLst>
                <a:ext uri="{FF2B5EF4-FFF2-40B4-BE49-F238E27FC236}">
                  <a16:creationId xmlns:a16="http://schemas.microsoft.com/office/drawing/2014/main" id="{C0117404-6BDE-444F-8EB5-0BD8013C8031}"/>
                </a:ext>
              </a:extLst>
            </p:cNvPr>
            <p:cNvSpPr/>
            <p:nvPr/>
          </p:nvSpPr>
          <p:spPr bwMode="auto">
            <a:xfrm>
              <a:off x="644749" y="270009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Goal</a:t>
              </a:r>
              <a:endParaRPr lang="en-IN" sz="392" kern="0" err="1">
                <a:ea typeface="Segoe UI" pitchFamily="34" charset="0"/>
                <a:cs typeface="Segoe UI" pitchFamily="34" charset="0"/>
              </a:endParaRPr>
            </a:p>
          </p:txBody>
        </p:sp>
        <p:sp>
          <p:nvSpPr>
            <p:cNvPr id="216" name="Rectangle 215">
              <a:extLst>
                <a:ext uri="{FF2B5EF4-FFF2-40B4-BE49-F238E27FC236}">
                  <a16:creationId xmlns:a16="http://schemas.microsoft.com/office/drawing/2014/main" id="{D8D223A4-9892-C64F-BF6A-C7E8E9422C5C}"/>
                </a:ext>
              </a:extLst>
            </p:cNvPr>
            <p:cNvSpPr/>
            <p:nvPr/>
          </p:nvSpPr>
          <p:spPr bwMode="auto">
            <a:xfrm>
              <a:off x="644749" y="282037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Letter</a:t>
              </a:r>
              <a:endParaRPr lang="en-IN" sz="392" kern="0" err="1">
                <a:ea typeface="Segoe UI" pitchFamily="34" charset="0"/>
                <a:cs typeface="Segoe UI" pitchFamily="34" charset="0"/>
              </a:endParaRPr>
            </a:p>
          </p:txBody>
        </p:sp>
        <p:sp>
          <p:nvSpPr>
            <p:cNvPr id="217" name="Rectangle 216">
              <a:extLst>
                <a:ext uri="{FF2B5EF4-FFF2-40B4-BE49-F238E27FC236}">
                  <a16:creationId xmlns:a16="http://schemas.microsoft.com/office/drawing/2014/main" id="{BECD22F2-6149-344A-B2BA-6B0590617030}"/>
                </a:ext>
              </a:extLst>
            </p:cNvPr>
            <p:cNvSpPr/>
            <p:nvPr/>
          </p:nvSpPr>
          <p:spPr bwMode="auto">
            <a:xfrm>
              <a:off x="644749" y="306093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Owner</a:t>
              </a:r>
              <a:endParaRPr lang="en-IN" sz="392" kern="0" err="1">
                <a:ea typeface="Segoe UI" pitchFamily="34" charset="0"/>
                <a:cs typeface="Segoe UI" pitchFamily="34" charset="0"/>
              </a:endParaRPr>
            </a:p>
          </p:txBody>
        </p:sp>
        <p:sp>
          <p:nvSpPr>
            <p:cNvPr id="218" name="Rectangle 217">
              <a:extLst>
                <a:ext uri="{FF2B5EF4-FFF2-40B4-BE49-F238E27FC236}">
                  <a16:creationId xmlns:a16="http://schemas.microsoft.com/office/drawing/2014/main" id="{72781BA7-74B6-BF42-B14F-520E2F6AA548}"/>
                </a:ext>
              </a:extLst>
            </p:cNvPr>
            <p:cNvSpPr/>
            <p:nvPr/>
          </p:nvSpPr>
          <p:spPr bwMode="auto">
            <a:xfrm>
              <a:off x="644749" y="318121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Organization</a:t>
              </a:r>
              <a:endParaRPr lang="en-IN" sz="392" kern="0" err="1">
                <a:ea typeface="Segoe UI" pitchFamily="34" charset="0"/>
                <a:cs typeface="Segoe UI" pitchFamily="34" charset="0"/>
              </a:endParaRPr>
            </a:p>
          </p:txBody>
        </p:sp>
        <p:sp>
          <p:nvSpPr>
            <p:cNvPr id="219" name="Rectangle 218">
              <a:extLst>
                <a:ext uri="{FF2B5EF4-FFF2-40B4-BE49-F238E27FC236}">
                  <a16:creationId xmlns:a16="http://schemas.microsoft.com/office/drawing/2014/main" id="{15B4B0A6-CFEA-9648-9DC9-55FC4EF4F2A8}"/>
                </a:ext>
              </a:extLst>
            </p:cNvPr>
            <p:cNvSpPr/>
            <p:nvPr/>
          </p:nvSpPr>
          <p:spPr bwMode="auto">
            <a:xfrm>
              <a:off x="644749" y="330149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Position</a:t>
              </a:r>
              <a:endParaRPr lang="en-IN" sz="392" kern="0" err="1">
                <a:ea typeface="Segoe UI" pitchFamily="34" charset="0"/>
                <a:cs typeface="Segoe UI" pitchFamily="34" charset="0"/>
              </a:endParaRPr>
            </a:p>
          </p:txBody>
        </p:sp>
        <p:sp>
          <p:nvSpPr>
            <p:cNvPr id="220" name="Rectangle 219">
              <a:extLst>
                <a:ext uri="{FF2B5EF4-FFF2-40B4-BE49-F238E27FC236}">
                  <a16:creationId xmlns:a16="http://schemas.microsoft.com/office/drawing/2014/main" id="{8474E786-95E5-D640-8892-CEAE736C69DC}"/>
                </a:ext>
              </a:extLst>
            </p:cNvPr>
            <p:cNvSpPr/>
            <p:nvPr/>
          </p:nvSpPr>
          <p:spPr bwMode="auto">
            <a:xfrm>
              <a:off x="644749" y="342177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Task</a:t>
              </a:r>
              <a:endParaRPr lang="en-IN" sz="392" kern="0" err="1">
                <a:ea typeface="Segoe UI" pitchFamily="34" charset="0"/>
                <a:cs typeface="Segoe UI" pitchFamily="34" charset="0"/>
              </a:endParaRPr>
            </a:p>
          </p:txBody>
        </p:sp>
        <p:sp>
          <p:nvSpPr>
            <p:cNvPr id="221" name="Rectangle 220">
              <a:extLst>
                <a:ext uri="{FF2B5EF4-FFF2-40B4-BE49-F238E27FC236}">
                  <a16:creationId xmlns:a16="http://schemas.microsoft.com/office/drawing/2014/main" id="{27F669C3-051F-D941-911E-F5DD8A2B7A2A}"/>
                </a:ext>
              </a:extLst>
            </p:cNvPr>
            <p:cNvSpPr/>
            <p:nvPr/>
          </p:nvSpPr>
          <p:spPr bwMode="auto">
            <a:xfrm>
              <a:off x="644749" y="3542050"/>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222" name="Rectangle 221">
              <a:extLst>
                <a:ext uri="{FF2B5EF4-FFF2-40B4-BE49-F238E27FC236}">
                  <a16:creationId xmlns:a16="http://schemas.microsoft.com/office/drawing/2014/main" id="{34303171-F66B-B34F-BAEA-9A5BFFCC57C4}"/>
                </a:ext>
              </a:extLst>
            </p:cNvPr>
            <p:cNvSpPr/>
            <p:nvPr/>
          </p:nvSpPr>
          <p:spPr bwMode="auto">
            <a:xfrm>
              <a:off x="651850" y="1967803"/>
              <a:ext cx="510536" cy="936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392" kern="0" dirty="0">
                  <a:ea typeface="Segoe UI" pitchFamily="34" charset="0"/>
                  <a:cs typeface="Segoe UI Semibold" panose="020B0702040204020203" pitchFamily="34" charset="0"/>
                </a:rPr>
                <a:t>Core</a:t>
              </a:r>
              <a:endParaRPr lang="en-IN" sz="392" kern="0" dirty="0">
                <a:ea typeface="Segoe UI" pitchFamily="34" charset="0"/>
                <a:cs typeface="Segoe UI Semibold" panose="020B0702040204020203" pitchFamily="34" charset="0"/>
              </a:endParaRPr>
            </a:p>
          </p:txBody>
        </p:sp>
        <p:sp>
          <p:nvSpPr>
            <p:cNvPr id="223" name="Rectangle 222">
              <a:extLst>
                <a:ext uri="{FF2B5EF4-FFF2-40B4-BE49-F238E27FC236}">
                  <a16:creationId xmlns:a16="http://schemas.microsoft.com/office/drawing/2014/main" id="{71EBF542-461B-3344-A446-8CF152B6CCD0}"/>
                </a:ext>
              </a:extLst>
            </p:cNvPr>
            <p:cNvSpPr/>
            <p:nvPr/>
          </p:nvSpPr>
          <p:spPr bwMode="auto">
            <a:xfrm>
              <a:off x="1451255" y="3328908"/>
              <a:ext cx="447591" cy="120213"/>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Semibold" panose="020B0702040204020203" pitchFamily="34" charset="0"/>
                </a:rPr>
                <a:t>WEB</a:t>
              </a:r>
              <a:endParaRPr lang="en-IN" sz="392" kern="0" dirty="0">
                <a:ea typeface="Segoe UI" pitchFamily="34" charset="0"/>
                <a:cs typeface="Segoe UI Semibold" panose="020B0702040204020203" pitchFamily="34" charset="0"/>
              </a:endParaRPr>
            </a:p>
          </p:txBody>
        </p:sp>
        <p:sp>
          <p:nvSpPr>
            <p:cNvPr id="224" name="Rectangle 223">
              <a:extLst>
                <a:ext uri="{FF2B5EF4-FFF2-40B4-BE49-F238E27FC236}">
                  <a16:creationId xmlns:a16="http://schemas.microsoft.com/office/drawing/2014/main" id="{388EB6D2-2864-AE4F-8F20-714EF4D1DE69}"/>
                </a:ext>
              </a:extLst>
            </p:cNvPr>
            <p:cNvSpPr/>
            <p:nvPr/>
          </p:nvSpPr>
          <p:spPr bwMode="auto">
            <a:xfrm>
              <a:off x="2007687" y="3328908"/>
              <a:ext cx="447591" cy="120213"/>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Semibold" panose="020B0702040204020203" pitchFamily="34" charset="0"/>
                </a:rPr>
                <a:t>TALENT</a:t>
              </a:r>
              <a:endParaRPr lang="en-IN" sz="392" kern="0" dirty="0">
                <a:ea typeface="Segoe UI" pitchFamily="34" charset="0"/>
                <a:cs typeface="Segoe UI Semibold" panose="020B0702040204020203" pitchFamily="34" charset="0"/>
              </a:endParaRPr>
            </a:p>
          </p:txBody>
        </p:sp>
        <p:sp>
          <p:nvSpPr>
            <p:cNvPr id="225" name="Rectangle 224">
              <a:extLst>
                <a:ext uri="{FF2B5EF4-FFF2-40B4-BE49-F238E27FC236}">
                  <a16:creationId xmlns:a16="http://schemas.microsoft.com/office/drawing/2014/main" id="{0B80A1F5-6504-404D-B51E-5C5F00299403}"/>
                </a:ext>
              </a:extLst>
            </p:cNvPr>
            <p:cNvSpPr/>
            <p:nvPr/>
          </p:nvSpPr>
          <p:spPr bwMode="auto">
            <a:xfrm>
              <a:off x="3034277" y="3328908"/>
              <a:ext cx="447591" cy="120213"/>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Semibold" panose="020B0702040204020203" pitchFamily="34" charset="0"/>
                </a:rPr>
                <a:t>TALENT</a:t>
              </a:r>
              <a:endParaRPr lang="en-IN" sz="392" kern="0" dirty="0">
                <a:ea typeface="Segoe UI" pitchFamily="34" charset="0"/>
                <a:cs typeface="Segoe UI Semibold" panose="020B0702040204020203" pitchFamily="34" charset="0"/>
              </a:endParaRPr>
            </a:p>
          </p:txBody>
        </p:sp>
        <p:grpSp>
          <p:nvGrpSpPr>
            <p:cNvPr id="226" name="Group 225">
              <a:extLst>
                <a:ext uri="{FF2B5EF4-FFF2-40B4-BE49-F238E27FC236}">
                  <a16:creationId xmlns:a16="http://schemas.microsoft.com/office/drawing/2014/main" id="{9DCB1746-AEB7-F946-8E99-57BEC0D2CFA4}"/>
                </a:ext>
              </a:extLst>
            </p:cNvPr>
            <p:cNvGrpSpPr/>
            <p:nvPr/>
          </p:nvGrpSpPr>
          <p:grpSpPr>
            <a:xfrm>
              <a:off x="1449288" y="3485634"/>
              <a:ext cx="447591" cy="590416"/>
              <a:chOff x="7714946" y="5080189"/>
              <a:chExt cx="801660" cy="1116938"/>
            </a:xfrm>
          </p:grpSpPr>
          <p:sp>
            <p:nvSpPr>
              <p:cNvPr id="251" name="Rectangle 250">
                <a:extLst>
                  <a:ext uri="{FF2B5EF4-FFF2-40B4-BE49-F238E27FC236}">
                    <a16:creationId xmlns:a16="http://schemas.microsoft.com/office/drawing/2014/main" id="{31A15232-4420-E245-B837-439DCC9B0C14}"/>
                  </a:ext>
                </a:extLst>
              </p:cNvPr>
              <p:cNvSpPr/>
              <p:nvPr/>
            </p:nvSpPr>
            <p:spPr bwMode="auto">
              <a:xfrm>
                <a:off x="7714946"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Link Clicks</a:t>
                </a:r>
                <a:endParaRPr lang="en-IN" sz="392" kern="0" err="1">
                  <a:ea typeface="Segoe UI" pitchFamily="34" charset="0"/>
                  <a:cs typeface="Segoe UI" pitchFamily="34" charset="0"/>
                </a:endParaRPr>
              </a:p>
            </p:txBody>
          </p:sp>
          <p:sp>
            <p:nvSpPr>
              <p:cNvPr id="252" name="Rectangle 251">
                <a:extLst>
                  <a:ext uri="{FF2B5EF4-FFF2-40B4-BE49-F238E27FC236}">
                    <a16:creationId xmlns:a16="http://schemas.microsoft.com/office/drawing/2014/main" id="{86C379C5-2DA4-B545-AB7E-4DEA6888C407}"/>
                  </a:ext>
                </a:extLst>
              </p:cNvPr>
              <p:cNvSpPr/>
              <p:nvPr/>
            </p:nvSpPr>
            <p:spPr bwMode="auto">
              <a:xfrm>
                <a:off x="7714946"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Web interactions</a:t>
                </a:r>
                <a:endParaRPr lang="en-IN" sz="392" kern="0">
                  <a:ea typeface="Segoe UI" pitchFamily="34" charset="0"/>
                  <a:cs typeface="Segoe UI" pitchFamily="34" charset="0"/>
                </a:endParaRPr>
              </a:p>
            </p:txBody>
          </p:sp>
          <p:sp>
            <p:nvSpPr>
              <p:cNvPr id="253" name="Rectangle 252">
                <a:extLst>
                  <a:ext uri="{FF2B5EF4-FFF2-40B4-BE49-F238E27FC236}">
                    <a16:creationId xmlns:a16="http://schemas.microsoft.com/office/drawing/2014/main" id="{4937674C-EA45-AE48-87D3-5F9A143F2DEF}"/>
                  </a:ext>
                </a:extLst>
              </p:cNvPr>
              <p:cNvSpPr/>
              <p:nvPr/>
            </p:nvSpPr>
            <p:spPr bwMode="auto">
              <a:xfrm>
                <a:off x="7714946"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Web page</a:t>
                </a:r>
                <a:endParaRPr lang="en-IN" sz="392" kern="0">
                  <a:ea typeface="Segoe UI" pitchFamily="34" charset="0"/>
                  <a:cs typeface="Segoe UI" pitchFamily="34" charset="0"/>
                </a:endParaRPr>
              </a:p>
            </p:txBody>
          </p:sp>
          <p:sp>
            <p:nvSpPr>
              <p:cNvPr id="254" name="Rectangle 253">
                <a:extLst>
                  <a:ext uri="{FF2B5EF4-FFF2-40B4-BE49-F238E27FC236}">
                    <a16:creationId xmlns:a16="http://schemas.microsoft.com/office/drawing/2014/main" id="{3B9390DD-50A4-6F49-8A17-CD887214CF34}"/>
                  </a:ext>
                </a:extLst>
              </p:cNvPr>
              <p:cNvSpPr/>
              <p:nvPr/>
            </p:nvSpPr>
            <p:spPr bwMode="auto">
              <a:xfrm>
                <a:off x="7714946" y="5969711"/>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55C11767-5093-A544-AFE9-AA029005AF58}"/>
                </a:ext>
              </a:extLst>
            </p:cNvPr>
            <p:cNvGrpSpPr/>
            <p:nvPr/>
          </p:nvGrpSpPr>
          <p:grpSpPr>
            <a:xfrm>
              <a:off x="2007687" y="3485634"/>
              <a:ext cx="447591" cy="590416"/>
              <a:chOff x="8691969" y="5080189"/>
              <a:chExt cx="801660" cy="1116938"/>
            </a:xfrm>
          </p:grpSpPr>
          <p:sp>
            <p:nvSpPr>
              <p:cNvPr id="247" name="Rectangle 246">
                <a:extLst>
                  <a:ext uri="{FF2B5EF4-FFF2-40B4-BE49-F238E27FC236}">
                    <a16:creationId xmlns:a16="http://schemas.microsoft.com/office/drawing/2014/main" id="{51CC5C2B-86EF-9241-972C-32F76B921B9F}"/>
                  </a:ext>
                </a:extLst>
              </p:cNvPr>
              <p:cNvSpPr/>
              <p:nvPr/>
            </p:nvSpPr>
            <p:spPr bwMode="auto">
              <a:xfrm>
                <a:off x="8691969"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Department</a:t>
                </a:r>
                <a:endParaRPr lang="en-IN" sz="392" kern="0" err="1">
                  <a:ea typeface="Segoe UI" pitchFamily="34" charset="0"/>
                  <a:cs typeface="Segoe UI" pitchFamily="34" charset="0"/>
                </a:endParaRPr>
              </a:p>
            </p:txBody>
          </p:sp>
          <p:sp>
            <p:nvSpPr>
              <p:cNvPr id="248" name="Rectangle 247">
                <a:extLst>
                  <a:ext uri="{FF2B5EF4-FFF2-40B4-BE49-F238E27FC236}">
                    <a16:creationId xmlns:a16="http://schemas.microsoft.com/office/drawing/2014/main" id="{51AACC47-AAF9-CE43-8B6B-0F74C3ED21E2}"/>
                  </a:ext>
                </a:extLst>
              </p:cNvPr>
              <p:cNvSpPr/>
              <p:nvPr/>
            </p:nvSpPr>
            <p:spPr bwMode="auto">
              <a:xfrm>
                <a:off x="8691969"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Job position</a:t>
                </a:r>
                <a:endParaRPr lang="en-IN" sz="392" kern="0">
                  <a:ea typeface="Segoe UI" pitchFamily="34" charset="0"/>
                  <a:cs typeface="Segoe UI" pitchFamily="34" charset="0"/>
                </a:endParaRPr>
              </a:p>
            </p:txBody>
          </p:sp>
          <p:sp>
            <p:nvSpPr>
              <p:cNvPr id="249" name="Rectangle 248">
                <a:extLst>
                  <a:ext uri="{FF2B5EF4-FFF2-40B4-BE49-F238E27FC236}">
                    <a16:creationId xmlns:a16="http://schemas.microsoft.com/office/drawing/2014/main" id="{40D992F8-2AF4-4045-A84E-4809A6ACB1BF}"/>
                  </a:ext>
                </a:extLst>
              </p:cNvPr>
              <p:cNvSpPr/>
              <p:nvPr/>
            </p:nvSpPr>
            <p:spPr bwMode="auto">
              <a:xfrm>
                <a:off x="8691969"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Worker</a:t>
                </a:r>
                <a:endParaRPr lang="en-IN" sz="392" kern="0" err="1">
                  <a:ea typeface="Segoe UI" pitchFamily="34" charset="0"/>
                  <a:cs typeface="Segoe UI" pitchFamily="34" charset="0"/>
                </a:endParaRPr>
              </a:p>
            </p:txBody>
          </p:sp>
          <p:sp>
            <p:nvSpPr>
              <p:cNvPr id="250" name="Rectangle 249">
                <a:extLst>
                  <a:ext uri="{FF2B5EF4-FFF2-40B4-BE49-F238E27FC236}">
                    <a16:creationId xmlns:a16="http://schemas.microsoft.com/office/drawing/2014/main" id="{19FF4B30-85E2-F04F-BA88-DC85D367F64E}"/>
                  </a:ext>
                </a:extLst>
              </p:cNvPr>
              <p:cNvSpPr/>
              <p:nvPr/>
            </p:nvSpPr>
            <p:spPr bwMode="auto">
              <a:xfrm>
                <a:off x="8691969" y="5969711"/>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grpSp>
        <p:grpSp>
          <p:nvGrpSpPr>
            <p:cNvPr id="228" name="Group 227">
              <a:extLst>
                <a:ext uri="{FF2B5EF4-FFF2-40B4-BE49-F238E27FC236}">
                  <a16:creationId xmlns:a16="http://schemas.microsoft.com/office/drawing/2014/main" id="{74FDA81D-7BB1-8641-9650-952E069B9A63}"/>
                </a:ext>
              </a:extLst>
            </p:cNvPr>
            <p:cNvGrpSpPr/>
            <p:nvPr/>
          </p:nvGrpSpPr>
          <p:grpSpPr>
            <a:xfrm>
              <a:off x="2563374" y="3485634"/>
              <a:ext cx="1387396" cy="590416"/>
              <a:chOff x="9668992" y="5080189"/>
              <a:chExt cx="2484908" cy="1116938"/>
            </a:xfrm>
          </p:grpSpPr>
          <p:sp>
            <p:nvSpPr>
              <p:cNvPr id="237" name="Rectangle 236">
                <a:extLst>
                  <a:ext uri="{FF2B5EF4-FFF2-40B4-BE49-F238E27FC236}">
                    <a16:creationId xmlns:a16="http://schemas.microsoft.com/office/drawing/2014/main" id="{C0013D9C-354F-DD41-B97C-F0FA6568B18C}"/>
                  </a:ext>
                </a:extLst>
              </p:cNvPr>
              <p:cNvSpPr/>
              <p:nvPr/>
            </p:nvSpPr>
            <p:spPr bwMode="auto">
              <a:xfrm>
                <a:off x="9668992"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Patient</a:t>
                </a:r>
                <a:endParaRPr lang="en-IN" sz="392" kern="0" dirty="0">
                  <a:ea typeface="Segoe UI" pitchFamily="34" charset="0"/>
                  <a:cs typeface="Segoe UI" pitchFamily="34" charset="0"/>
                </a:endParaRPr>
              </a:p>
            </p:txBody>
          </p:sp>
          <p:sp>
            <p:nvSpPr>
              <p:cNvPr id="238" name="Rectangle 237">
                <a:extLst>
                  <a:ext uri="{FF2B5EF4-FFF2-40B4-BE49-F238E27FC236}">
                    <a16:creationId xmlns:a16="http://schemas.microsoft.com/office/drawing/2014/main" id="{61596306-4687-CB4C-9B07-BDC0B4B35CEB}"/>
                  </a:ext>
                </a:extLst>
              </p:cNvPr>
              <p:cNvSpPr/>
              <p:nvPr/>
            </p:nvSpPr>
            <p:spPr bwMode="auto">
              <a:xfrm>
                <a:off x="9668992"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Practitioner</a:t>
                </a:r>
                <a:endParaRPr lang="en-IN" sz="392" kern="0" dirty="0">
                  <a:ea typeface="Segoe UI" pitchFamily="34" charset="0"/>
                  <a:cs typeface="Segoe UI" pitchFamily="34" charset="0"/>
                </a:endParaRPr>
              </a:p>
            </p:txBody>
          </p:sp>
          <p:sp>
            <p:nvSpPr>
              <p:cNvPr id="239" name="Rectangle 238">
                <a:extLst>
                  <a:ext uri="{FF2B5EF4-FFF2-40B4-BE49-F238E27FC236}">
                    <a16:creationId xmlns:a16="http://schemas.microsoft.com/office/drawing/2014/main" id="{66EBC533-3A71-9248-AFAF-E13891C7C5AE}"/>
                  </a:ext>
                </a:extLst>
              </p:cNvPr>
              <p:cNvSpPr/>
              <p:nvPr/>
            </p:nvSpPr>
            <p:spPr bwMode="auto">
              <a:xfrm>
                <a:off x="9668992"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Device</a:t>
                </a:r>
                <a:endParaRPr lang="en-IN" sz="392" kern="0" dirty="0">
                  <a:ea typeface="Segoe UI" pitchFamily="34" charset="0"/>
                  <a:cs typeface="Segoe UI" pitchFamily="34" charset="0"/>
                </a:endParaRPr>
              </a:p>
            </p:txBody>
          </p:sp>
          <p:sp>
            <p:nvSpPr>
              <p:cNvPr id="240" name="Rectangle 239">
                <a:extLst>
                  <a:ext uri="{FF2B5EF4-FFF2-40B4-BE49-F238E27FC236}">
                    <a16:creationId xmlns:a16="http://schemas.microsoft.com/office/drawing/2014/main" id="{9FB319D7-EA84-AC45-BEEB-A3165FB29198}"/>
                  </a:ext>
                </a:extLst>
              </p:cNvPr>
              <p:cNvSpPr/>
              <p:nvPr/>
            </p:nvSpPr>
            <p:spPr bwMode="auto">
              <a:xfrm>
                <a:off x="10512406"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Risk assessment</a:t>
                </a:r>
                <a:endParaRPr lang="en-IN" sz="392" kern="0" dirty="0">
                  <a:ea typeface="Segoe UI" pitchFamily="34" charset="0"/>
                  <a:cs typeface="Segoe UI" pitchFamily="34" charset="0"/>
                </a:endParaRPr>
              </a:p>
            </p:txBody>
          </p:sp>
          <p:sp>
            <p:nvSpPr>
              <p:cNvPr id="241" name="Rectangle 240">
                <a:extLst>
                  <a:ext uri="{FF2B5EF4-FFF2-40B4-BE49-F238E27FC236}">
                    <a16:creationId xmlns:a16="http://schemas.microsoft.com/office/drawing/2014/main" id="{60B05285-5115-0748-8320-D3349919C7D5}"/>
                  </a:ext>
                </a:extLst>
              </p:cNvPr>
              <p:cNvSpPr/>
              <p:nvPr/>
            </p:nvSpPr>
            <p:spPr bwMode="auto">
              <a:xfrm>
                <a:off x="10512406"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Encounter</a:t>
                </a:r>
                <a:endParaRPr lang="en-IN" sz="392" kern="0" err="1">
                  <a:ea typeface="Segoe UI" pitchFamily="34" charset="0"/>
                  <a:cs typeface="Segoe UI" pitchFamily="34" charset="0"/>
                </a:endParaRPr>
              </a:p>
            </p:txBody>
          </p:sp>
          <p:sp>
            <p:nvSpPr>
              <p:cNvPr id="242" name="Rectangle 241">
                <a:extLst>
                  <a:ext uri="{FF2B5EF4-FFF2-40B4-BE49-F238E27FC236}">
                    <a16:creationId xmlns:a16="http://schemas.microsoft.com/office/drawing/2014/main" id="{E821EA85-E981-4043-9678-D833C6B5FAA4}"/>
                  </a:ext>
                </a:extLst>
              </p:cNvPr>
              <p:cNvSpPr/>
              <p:nvPr/>
            </p:nvSpPr>
            <p:spPr bwMode="auto">
              <a:xfrm>
                <a:off x="10512406"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Episode of care</a:t>
                </a:r>
                <a:endParaRPr lang="en-IN" sz="392" kern="0">
                  <a:ea typeface="Segoe UI" pitchFamily="34" charset="0"/>
                  <a:cs typeface="Segoe UI" pitchFamily="34" charset="0"/>
                </a:endParaRPr>
              </a:p>
            </p:txBody>
          </p:sp>
          <p:sp>
            <p:nvSpPr>
              <p:cNvPr id="243" name="Rectangle 242">
                <a:extLst>
                  <a:ext uri="{FF2B5EF4-FFF2-40B4-BE49-F238E27FC236}">
                    <a16:creationId xmlns:a16="http://schemas.microsoft.com/office/drawing/2014/main" id="{7A126FAC-53F5-4548-9FE0-650B90B7D32D}"/>
                  </a:ext>
                </a:extLst>
              </p:cNvPr>
              <p:cNvSpPr/>
              <p:nvPr/>
            </p:nvSpPr>
            <p:spPr bwMode="auto">
              <a:xfrm>
                <a:off x="11352240"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Medication</a:t>
                </a:r>
                <a:endParaRPr lang="en-IN" sz="392" kern="0" err="1">
                  <a:ea typeface="Segoe UI" pitchFamily="34" charset="0"/>
                  <a:cs typeface="Segoe UI" pitchFamily="34" charset="0"/>
                </a:endParaRPr>
              </a:p>
            </p:txBody>
          </p:sp>
          <p:sp>
            <p:nvSpPr>
              <p:cNvPr id="244" name="Rectangle 243">
                <a:extLst>
                  <a:ext uri="{FF2B5EF4-FFF2-40B4-BE49-F238E27FC236}">
                    <a16:creationId xmlns:a16="http://schemas.microsoft.com/office/drawing/2014/main" id="{6A56706E-21BF-8647-A360-6AEA5D76CADF}"/>
                  </a:ext>
                </a:extLst>
              </p:cNvPr>
              <p:cNvSpPr/>
              <p:nvPr/>
            </p:nvSpPr>
            <p:spPr bwMode="auto">
              <a:xfrm>
                <a:off x="11352240"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Procedure</a:t>
                </a:r>
                <a:endParaRPr lang="en-IN" sz="392" kern="0" err="1">
                  <a:ea typeface="Segoe UI" pitchFamily="34" charset="0"/>
                  <a:cs typeface="Segoe UI" pitchFamily="34" charset="0"/>
                </a:endParaRPr>
              </a:p>
            </p:txBody>
          </p:sp>
          <p:sp>
            <p:nvSpPr>
              <p:cNvPr id="245" name="Rectangle 244">
                <a:extLst>
                  <a:ext uri="{FF2B5EF4-FFF2-40B4-BE49-F238E27FC236}">
                    <a16:creationId xmlns:a16="http://schemas.microsoft.com/office/drawing/2014/main" id="{2B634BD7-EFD2-734F-A34C-3FBE9B1C395B}"/>
                  </a:ext>
                </a:extLst>
              </p:cNvPr>
              <p:cNvSpPr/>
              <p:nvPr/>
            </p:nvSpPr>
            <p:spPr bwMode="auto">
              <a:xfrm>
                <a:off x="11352240"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sp>
            <p:nvSpPr>
              <p:cNvPr id="246" name="Rectangle 245">
                <a:extLst>
                  <a:ext uri="{FF2B5EF4-FFF2-40B4-BE49-F238E27FC236}">
                    <a16:creationId xmlns:a16="http://schemas.microsoft.com/office/drawing/2014/main" id="{41BF0E53-FD32-DF4A-AEDE-DD99F7853E51}"/>
                  </a:ext>
                </a:extLst>
              </p:cNvPr>
              <p:cNvSpPr/>
              <p:nvPr/>
            </p:nvSpPr>
            <p:spPr bwMode="auto">
              <a:xfrm>
                <a:off x="9668992" y="5969711"/>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Care plan</a:t>
                </a:r>
                <a:endParaRPr lang="en-IN" sz="392" kern="0" dirty="0">
                  <a:ea typeface="Segoe UI" pitchFamily="34" charset="0"/>
                  <a:cs typeface="Segoe UI" pitchFamily="34" charset="0"/>
                </a:endParaRPr>
              </a:p>
            </p:txBody>
          </p:sp>
        </p:grpSp>
        <p:grpSp>
          <p:nvGrpSpPr>
            <p:cNvPr id="229" name="Group 228">
              <a:extLst>
                <a:ext uri="{FF2B5EF4-FFF2-40B4-BE49-F238E27FC236}">
                  <a16:creationId xmlns:a16="http://schemas.microsoft.com/office/drawing/2014/main" id="{6A05C5D7-1B93-1E40-8449-9BA45FBBB563}"/>
                </a:ext>
              </a:extLst>
            </p:cNvPr>
            <p:cNvGrpSpPr/>
            <p:nvPr/>
          </p:nvGrpSpPr>
          <p:grpSpPr>
            <a:xfrm>
              <a:off x="1089441" y="4190401"/>
              <a:ext cx="2899794" cy="396116"/>
              <a:chOff x="6301615" y="6489636"/>
              <a:chExt cx="5193696" cy="796534"/>
            </a:xfrm>
          </p:grpSpPr>
          <p:sp>
            <p:nvSpPr>
              <p:cNvPr id="232" name="Rectangle 231">
                <a:extLst>
                  <a:ext uri="{FF2B5EF4-FFF2-40B4-BE49-F238E27FC236}">
                    <a16:creationId xmlns:a16="http://schemas.microsoft.com/office/drawing/2014/main" id="{866E7D68-BE87-0544-9AEE-BD5A864FB848}"/>
                  </a:ext>
                </a:extLst>
              </p:cNvPr>
              <p:cNvSpPr/>
              <p:nvPr/>
            </p:nvSpPr>
            <p:spPr bwMode="auto">
              <a:xfrm>
                <a:off x="6301615" y="6489636"/>
                <a:ext cx="5193696" cy="796534"/>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392" kern="0" err="1">
                  <a:solidFill>
                    <a:prstClr val="white"/>
                  </a:solidFill>
                  <a:ea typeface="Segoe UI" pitchFamily="34" charset="0"/>
                  <a:cs typeface="Segoe UI" pitchFamily="34" charset="0"/>
                </a:endParaRPr>
              </a:p>
            </p:txBody>
          </p:sp>
          <p:sp>
            <p:nvSpPr>
              <p:cNvPr id="233" name="TextBox 232">
                <a:extLst>
                  <a:ext uri="{FF2B5EF4-FFF2-40B4-BE49-F238E27FC236}">
                    <a16:creationId xmlns:a16="http://schemas.microsoft.com/office/drawing/2014/main" id="{025063DE-8B62-D846-8FC7-58CB71EE8552}"/>
                  </a:ext>
                </a:extLst>
              </p:cNvPr>
              <p:cNvSpPr txBox="1"/>
              <p:nvPr/>
            </p:nvSpPr>
            <p:spPr>
              <a:xfrm>
                <a:off x="6402764" y="6572572"/>
                <a:ext cx="479047" cy="152077"/>
              </a:xfrm>
              <a:prstGeom prst="rect">
                <a:avLst/>
              </a:prstGeom>
              <a:noFill/>
            </p:spPr>
            <p:txBody>
              <a:bodyPr wrap="square" lIns="0" tIns="0" rIns="0" bIns="0" rtlCol="0">
                <a:noAutofit/>
              </a:bodyPr>
              <a:lstStyle/>
              <a:p>
                <a:pPr defTabSz="896386">
                  <a:spcAft>
                    <a:spcPts val="588"/>
                  </a:spcAft>
                  <a:defRPr/>
                </a:pPr>
                <a:r>
                  <a:rPr lang="en-US" sz="392" kern="0" dirty="0">
                    <a:solidFill>
                      <a:schemeClr val="bg1"/>
                    </a:solidFill>
                  </a:rPr>
                  <a:t>ACCOUNT</a:t>
                </a:r>
                <a:endParaRPr lang="en-IN" sz="392" kern="0" dirty="0">
                  <a:solidFill>
                    <a:schemeClr val="bg1"/>
                  </a:solidFill>
                </a:endParaRPr>
              </a:p>
            </p:txBody>
          </p:sp>
          <p:sp>
            <p:nvSpPr>
              <p:cNvPr id="234" name="TextBox 233">
                <a:extLst>
                  <a:ext uri="{FF2B5EF4-FFF2-40B4-BE49-F238E27FC236}">
                    <a16:creationId xmlns:a16="http://schemas.microsoft.com/office/drawing/2014/main" id="{DDA747A5-7ECB-AE4D-AE07-2CFE2CA9EF0F}"/>
                  </a:ext>
                </a:extLst>
              </p:cNvPr>
              <p:cNvSpPr txBox="1"/>
              <p:nvPr/>
            </p:nvSpPr>
            <p:spPr>
              <a:xfrm>
                <a:off x="7753998" y="6561144"/>
                <a:ext cx="683518" cy="125406"/>
              </a:xfrm>
              <a:prstGeom prst="rect">
                <a:avLst/>
              </a:prstGeom>
              <a:noFill/>
            </p:spPr>
            <p:txBody>
              <a:bodyPr wrap="square" lIns="0" tIns="0" rIns="0" bIns="0" rtlCol="0">
                <a:noAutofit/>
              </a:bodyPr>
              <a:lstStyle/>
              <a:p>
                <a:pPr defTabSz="896386">
                  <a:spcAft>
                    <a:spcPts val="588"/>
                  </a:spcAft>
                  <a:defRPr/>
                </a:pPr>
                <a:r>
                  <a:rPr lang="en-US" sz="392" kern="0" dirty="0">
                    <a:solidFill>
                      <a:schemeClr val="bg1"/>
                    </a:solidFill>
                  </a:rPr>
                  <a:t>ATTRIBUTES</a:t>
                </a:r>
                <a:endParaRPr lang="en-IN" sz="392" kern="0" dirty="0">
                  <a:solidFill>
                    <a:schemeClr val="bg1"/>
                  </a:solidFill>
                </a:endParaRPr>
              </a:p>
            </p:txBody>
          </p:sp>
          <p:sp>
            <p:nvSpPr>
              <p:cNvPr id="235" name="TextBox 234">
                <a:extLst>
                  <a:ext uri="{FF2B5EF4-FFF2-40B4-BE49-F238E27FC236}">
                    <a16:creationId xmlns:a16="http://schemas.microsoft.com/office/drawing/2014/main" id="{6C403DAA-19E4-2C4B-B126-6F1D1E1D420B}"/>
                  </a:ext>
                </a:extLst>
              </p:cNvPr>
              <p:cNvSpPr txBox="1"/>
              <p:nvPr/>
            </p:nvSpPr>
            <p:spPr>
              <a:xfrm>
                <a:off x="6393245" y="6725243"/>
                <a:ext cx="1104944" cy="425136"/>
              </a:xfrm>
              <a:prstGeom prst="rect">
                <a:avLst/>
              </a:prstGeom>
              <a:noFill/>
            </p:spPr>
            <p:txBody>
              <a:bodyPr wrap="square" lIns="0" tIns="0" rIns="0" bIns="0" rtlCol="0">
                <a:noAutofit/>
              </a:bodyPr>
              <a:lstStyle/>
              <a:p>
                <a:pPr defTabSz="896386">
                  <a:spcAft>
                    <a:spcPts val="588"/>
                  </a:spcAft>
                  <a:defRPr/>
                </a:pPr>
                <a:r>
                  <a:rPr lang="en-US" sz="392" kern="0" dirty="0">
                    <a:solidFill>
                      <a:schemeClr val="bg1"/>
                    </a:solidFill>
                  </a:rPr>
                  <a:t>Description: Business that represents a customer or a potential customer </a:t>
                </a:r>
                <a:endParaRPr lang="en-IN" sz="392" kern="0" dirty="0">
                  <a:solidFill>
                    <a:schemeClr val="bg1"/>
                  </a:solidFill>
                </a:endParaRPr>
              </a:p>
            </p:txBody>
          </p:sp>
          <p:sp>
            <p:nvSpPr>
              <p:cNvPr id="236" name="TextBox 235">
                <a:extLst>
                  <a:ext uri="{FF2B5EF4-FFF2-40B4-BE49-F238E27FC236}">
                    <a16:creationId xmlns:a16="http://schemas.microsoft.com/office/drawing/2014/main" id="{81853C50-BF07-9941-89B2-C138CE937492}"/>
                  </a:ext>
                </a:extLst>
              </p:cNvPr>
              <p:cNvSpPr txBox="1"/>
              <p:nvPr/>
            </p:nvSpPr>
            <p:spPr>
              <a:xfrm>
                <a:off x="7729631" y="6725243"/>
                <a:ext cx="3319368" cy="425136"/>
              </a:xfrm>
              <a:prstGeom prst="rect">
                <a:avLst/>
              </a:prstGeom>
              <a:noFill/>
            </p:spPr>
            <p:txBody>
              <a:bodyPr wrap="square" lIns="0" tIns="0" rIns="0" bIns="0" numCol="3" rtlCol="0">
                <a:noAutofit/>
              </a:bodyPr>
              <a:lstStyle/>
              <a:p>
                <a:pPr marL="35794" indent="-35794" defTabSz="896386">
                  <a:spcAft>
                    <a:spcPts val="98"/>
                  </a:spcAft>
                  <a:buFont typeface="Arial" panose="020B0604020202020204" pitchFamily="34" charset="0"/>
                  <a:buChar char="•"/>
                  <a:defRPr/>
                </a:pPr>
                <a:r>
                  <a:rPr lang="en-US" sz="392" kern="0" dirty="0">
                    <a:solidFill>
                      <a:schemeClr val="bg1"/>
                    </a:solidFill>
                  </a:rPr>
                  <a:t>Account number</a:t>
                </a:r>
              </a:p>
              <a:p>
                <a:pPr marL="35794" indent="-35794" defTabSz="896386">
                  <a:spcAft>
                    <a:spcPts val="98"/>
                  </a:spcAft>
                  <a:buFont typeface="Arial" panose="020B0604020202020204" pitchFamily="34" charset="0"/>
                  <a:buChar char="•"/>
                  <a:defRPr/>
                </a:pPr>
                <a:r>
                  <a:rPr lang="en-US" sz="392" kern="0" dirty="0">
                    <a:solidFill>
                      <a:schemeClr val="bg1"/>
                    </a:solidFill>
                  </a:rPr>
                  <a:t>Account rating Code</a:t>
                </a:r>
              </a:p>
              <a:p>
                <a:pPr marL="35794" indent="-35794" defTabSz="896386">
                  <a:spcAft>
                    <a:spcPts val="98"/>
                  </a:spcAft>
                  <a:buFont typeface="Arial" panose="020B0604020202020204" pitchFamily="34" charset="0"/>
                  <a:buChar char="•"/>
                  <a:defRPr/>
                </a:pPr>
                <a:r>
                  <a:rPr lang="en-US" sz="392" kern="0" dirty="0">
                    <a:solidFill>
                      <a:schemeClr val="bg1"/>
                    </a:solidFill>
                  </a:rPr>
                  <a:t>Created on</a:t>
                </a:r>
              </a:p>
              <a:p>
                <a:pPr marL="35794" indent="-35794" defTabSz="896386">
                  <a:spcAft>
                    <a:spcPts val="98"/>
                  </a:spcAft>
                  <a:buFont typeface="Arial" panose="020B0604020202020204" pitchFamily="34" charset="0"/>
                  <a:buChar char="•"/>
                  <a:defRPr/>
                </a:pPr>
                <a:r>
                  <a:rPr lang="en-US" sz="392" kern="0" dirty="0">
                    <a:solidFill>
                      <a:schemeClr val="bg1"/>
                    </a:solidFill>
                  </a:rPr>
                  <a:t>Credit limit</a:t>
                </a:r>
              </a:p>
              <a:p>
                <a:pPr marL="35794" indent="-35794" defTabSz="896386">
                  <a:spcAft>
                    <a:spcPts val="98"/>
                  </a:spcAft>
                  <a:buFont typeface="Arial" panose="020B0604020202020204" pitchFamily="34" charset="0"/>
                  <a:buChar char="•"/>
                  <a:defRPr/>
                </a:pPr>
                <a:r>
                  <a:rPr lang="en-US" sz="392" kern="0" dirty="0">
                    <a:solidFill>
                      <a:schemeClr val="bg1"/>
                    </a:solidFill>
                  </a:rPr>
                  <a:t>Open deals</a:t>
                </a:r>
              </a:p>
              <a:p>
                <a:pPr marL="35794" indent="-35794" defTabSz="896386">
                  <a:spcAft>
                    <a:spcPts val="98"/>
                  </a:spcAft>
                  <a:buFont typeface="Arial" panose="020B0604020202020204" pitchFamily="34" charset="0"/>
                  <a:buChar char="•"/>
                  <a:defRPr/>
                </a:pPr>
                <a:r>
                  <a:rPr lang="en-US" sz="392" kern="0" dirty="0">
                    <a:solidFill>
                      <a:schemeClr val="bg1"/>
                    </a:solidFill>
                  </a:rPr>
                  <a:t>Open revenue</a:t>
                </a:r>
              </a:p>
              <a:p>
                <a:pPr marL="35794" indent="-35794" defTabSz="896386">
                  <a:spcAft>
                    <a:spcPts val="98"/>
                  </a:spcAft>
                  <a:buFont typeface="Arial" panose="020B0604020202020204" pitchFamily="34" charset="0"/>
                  <a:buChar char="•"/>
                  <a:defRPr/>
                </a:pPr>
                <a:r>
                  <a:rPr lang="en-US" sz="392" kern="0" dirty="0">
                    <a:solidFill>
                      <a:schemeClr val="bg1"/>
                    </a:solidFill>
                  </a:rPr>
                  <a:t>Territory id</a:t>
                </a:r>
              </a:p>
              <a:p>
                <a:pPr marL="35794" indent="-35794" defTabSz="896386">
                  <a:spcAft>
                    <a:spcPts val="98"/>
                  </a:spcAft>
                  <a:buFont typeface="Arial" panose="020B0604020202020204" pitchFamily="34" charset="0"/>
                  <a:buChar char="•"/>
                  <a:defRPr/>
                </a:pPr>
                <a:r>
                  <a:rPr lang="en-US" sz="392" kern="0" dirty="0">
                    <a:solidFill>
                      <a:schemeClr val="bg1"/>
                    </a:solidFill>
                  </a:rPr>
                  <a:t>Hotel group</a:t>
                </a:r>
                <a:endParaRPr lang="en-IN" sz="392" kern="0" dirty="0">
                  <a:solidFill>
                    <a:schemeClr val="bg1"/>
                  </a:solidFill>
                </a:endParaRPr>
              </a:p>
            </p:txBody>
          </p:sp>
        </p:grpSp>
        <p:sp>
          <p:nvSpPr>
            <p:cNvPr id="230" name="Freeform: Shape 597">
              <a:extLst>
                <a:ext uri="{FF2B5EF4-FFF2-40B4-BE49-F238E27FC236}">
                  <a16:creationId xmlns:a16="http://schemas.microsoft.com/office/drawing/2014/main" id="{6EB35D36-3549-5344-8AC9-74FF4C659F66}"/>
                </a:ext>
              </a:extLst>
            </p:cNvPr>
            <p:cNvSpPr/>
            <p:nvPr/>
          </p:nvSpPr>
          <p:spPr bwMode="auto">
            <a:xfrm>
              <a:off x="3867681" y="2250894"/>
              <a:ext cx="177269" cy="2134226"/>
            </a:xfrm>
            <a:custGeom>
              <a:avLst/>
              <a:gdLst>
                <a:gd name="connsiteX0" fmla="*/ 0 w 317500"/>
                <a:gd name="connsiteY0" fmla="*/ 0 h 4064000"/>
                <a:gd name="connsiteX1" fmla="*/ 317500 w 317500"/>
                <a:gd name="connsiteY1" fmla="*/ 0 h 4064000"/>
                <a:gd name="connsiteX2" fmla="*/ 317500 w 317500"/>
                <a:gd name="connsiteY2" fmla="*/ 4064000 h 4064000"/>
                <a:gd name="connsiteX3" fmla="*/ 215900 w 3175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317500" h="4064000">
                  <a:moveTo>
                    <a:pt x="0" y="0"/>
                  </a:moveTo>
                  <a:lnTo>
                    <a:pt x="317500" y="0"/>
                  </a:lnTo>
                  <a:lnTo>
                    <a:pt x="317500" y="4064000"/>
                  </a:lnTo>
                  <a:lnTo>
                    <a:pt x="215900" y="4064000"/>
                  </a:lnTo>
                </a:path>
              </a:pathLst>
            </a:custGeom>
            <a:noFill/>
            <a:ln w="6350" cap="flat" cmpd="sng" algn="ctr">
              <a:solidFill>
                <a:schemeClr val="bg1">
                  <a:lumMod val="75000"/>
                </a:schemeClr>
              </a:solidFill>
              <a:prstDash val="solid"/>
              <a:headEnd type="oval" w="sm" len="sm"/>
              <a:tailEnd type="oval" w="sm" len="sm"/>
            </a:ln>
            <a:effectLst/>
          </p:spPr>
          <p:txBody>
            <a:bodyPr rtlCol="0" anchor="ctr">
              <a:noAutofit/>
            </a:bodyPr>
            <a:lstStyle/>
            <a:p>
              <a:pPr algn="ctr" defTabSz="896386">
                <a:defRPr/>
              </a:pPr>
              <a:endParaRPr lang="en-IN" sz="392" kern="0" dirty="0">
                <a:solidFill>
                  <a:prstClr val="white"/>
                </a:solidFill>
              </a:endParaRPr>
            </a:p>
          </p:txBody>
        </p:sp>
        <p:sp>
          <p:nvSpPr>
            <p:cNvPr id="231" name="Rectangle 230">
              <a:extLst>
                <a:ext uri="{FF2B5EF4-FFF2-40B4-BE49-F238E27FC236}">
                  <a16:creationId xmlns:a16="http://schemas.microsoft.com/office/drawing/2014/main" id="{88A2448A-A18E-354B-869B-E778D2A28A51}"/>
                </a:ext>
              </a:extLst>
            </p:cNvPr>
            <p:cNvSpPr/>
            <p:nvPr/>
          </p:nvSpPr>
          <p:spPr>
            <a:xfrm>
              <a:off x="1615822" y="2003931"/>
              <a:ext cx="141703" cy="58639"/>
            </a:xfrm>
            <a:prstGeom prst="rect">
              <a:avLst/>
            </a:prstGeom>
          </p:spPr>
          <p:txBody>
            <a:bodyPr wrap="square" lIns="0" tIns="0" rIns="0" bIns="0">
              <a:noAutofit/>
            </a:bodyPr>
            <a:lstStyle/>
            <a:p>
              <a:pPr defTabSz="914102" fontAlgn="base">
                <a:spcBef>
                  <a:spcPct val="0"/>
                </a:spcBef>
                <a:spcAft>
                  <a:spcPct val="0"/>
                </a:spcAft>
                <a:defRPr/>
              </a:pPr>
              <a:r>
                <a:rPr lang="en-US" sz="392" kern="0" dirty="0">
                  <a:cs typeface="Segoe UI Semibold" panose="020B0702040204020203" pitchFamily="34" charset="0"/>
                </a:rPr>
                <a:t>CRM</a:t>
              </a:r>
              <a:endParaRPr lang="en-IN" sz="392" kern="0" dirty="0">
                <a:cs typeface="Segoe UI Semibold" panose="020B0702040204020203" pitchFamily="34" charset="0"/>
              </a:endParaRPr>
            </a:p>
          </p:txBody>
        </p:sp>
      </p:grpSp>
      <p:sp>
        <p:nvSpPr>
          <p:cNvPr id="255" name="TextBox 254">
            <a:extLst>
              <a:ext uri="{FF2B5EF4-FFF2-40B4-BE49-F238E27FC236}">
                <a16:creationId xmlns:a16="http://schemas.microsoft.com/office/drawing/2014/main" id="{624A7FBD-8B6F-E349-8F4E-82F2F1A625F7}"/>
              </a:ext>
            </a:extLst>
          </p:cNvPr>
          <p:cNvSpPr txBox="1"/>
          <p:nvPr/>
        </p:nvSpPr>
        <p:spPr>
          <a:xfrm>
            <a:off x="571676" y="5078030"/>
            <a:ext cx="3530460" cy="1068259"/>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0">
            <a:noAutofit/>
          </a:bodyPr>
          <a:lstStyle/>
          <a:p>
            <a:pPr>
              <a:defRPr/>
            </a:pPr>
            <a:r>
              <a:rPr lang="en-US" sz="1568" dirty="0">
                <a:solidFill>
                  <a:schemeClr val="tx1"/>
                </a:solidFill>
                <a:cs typeface="Segoe UI Light" panose="020B0502040204020203" pitchFamily="34" charset="0"/>
              </a:rPr>
              <a:t>Open source and shared data model that provides semantic consistency</a:t>
            </a:r>
            <a:br>
              <a:rPr lang="en-US" sz="1568" dirty="0">
                <a:solidFill>
                  <a:schemeClr val="tx1"/>
                </a:solidFill>
                <a:cs typeface="Segoe UI Light" panose="020B0502040204020203" pitchFamily="34" charset="0"/>
              </a:rPr>
            </a:br>
            <a:r>
              <a:rPr lang="en-US" sz="1568" dirty="0">
                <a:solidFill>
                  <a:schemeClr val="tx1"/>
                </a:solidFill>
                <a:cs typeface="Segoe UI Light" panose="020B0502040204020203" pitchFamily="34" charset="0"/>
              </a:rPr>
              <a:t>for data </a:t>
            </a:r>
          </a:p>
        </p:txBody>
      </p:sp>
      <p:sp>
        <p:nvSpPr>
          <p:cNvPr id="256" name="TextBox 255">
            <a:extLst>
              <a:ext uri="{FF2B5EF4-FFF2-40B4-BE49-F238E27FC236}">
                <a16:creationId xmlns:a16="http://schemas.microsoft.com/office/drawing/2014/main" id="{55CDDD49-739E-E341-9002-904696B8A0E9}"/>
              </a:ext>
            </a:extLst>
          </p:cNvPr>
          <p:cNvSpPr txBox="1">
            <a:spLocks/>
          </p:cNvSpPr>
          <p:nvPr/>
        </p:nvSpPr>
        <p:spPr>
          <a:xfrm>
            <a:off x="4332586" y="5078030"/>
            <a:ext cx="3530460" cy="1068259"/>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0">
            <a:noAutofit/>
          </a:bodyPr>
          <a:lstStyle/>
          <a:p>
            <a:pPr>
              <a:defRPr/>
            </a:pPr>
            <a:r>
              <a:rPr lang="en-US" sz="1568" dirty="0">
                <a:solidFill>
                  <a:schemeClr val="tx1"/>
                </a:solidFill>
                <a:cs typeface="Segoe UI Light" panose="020B0502040204020203" pitchFamily="34" charset="0"/>
              </a:rPr>
              <a:t>Allows makers to more quickly develop applications and integrators to more easily interoperate across</a:t>
            </a:r>
            <a:br>
              <a:rPr lang="en-US" sz="1568" dirty="0">
                <a:solidFill>
                  <a:schemeClr val="tx1"/>
                </a:solidFill>
                <a:cs typeface="Segoe UI Light" panose="020B0502040204020203" pitchFamily="34" charset="0"/>
              </a:rPr>
            </a:br>
            <a:r>
              <a:rPr lang="en-US" sz="1568" dirty="0">
                <a:solidFill>
                  <a:schemeClr val="tx1"/>
                </a:solidFill>
                <a:cs typeface="Segoe UI Light" panose="020B0502040204020203" pitchFamily="34" charset="0"/>
              </a:rPr>
              <a:t>multiple systems</a:t>
            </a:r>
          </a:p>
        </p:txBody>
      </p:sp>
      <p:sp>
        <p:nvSpPr>
          <p:cNvPr id="257" name="TextBox 256">
            <a:extLst>
              <a:ext uri="{FF2B5EF4-FFF2-40B4-BE49-F238E27FC236}">
                <a16:creationId xmlns:a16="http://schemas.microsoft.com/office/drawing/2014/main" id="{A58D1130-B371-D34C-A141-7E41BCB7132A}"/>
              </a:ext>
            </a:extLst>
          </p:cNvPr>
          <p:cNvSpPr txBox="1">
            <a:spLocks/>
          </p:cNvSpPr>
          <p:nvPr/>
        </p:nvSpPr>
        <p:spPr>
          <a:xfrm>
            <a:off x="8093494" y="5078030"/>
            <a:ext cx="3530460" cy="1068259"/>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0">
            <a:noAutofit/>
          </a:bodyPr>
          <a:lstStyle/>
          <a:p>
            <a:pPr>
              <a:defRPr/>
            </a:pPr>
            <a:r>
              <a:rPr lang="en-US" sz="1568" dirty="0">
                <a:solidFill>
                  <a:schemeClr val="tx1"/>
                </a:solidFill>
                <a:cs typeface="Segoe UI Light" panose="020B0502040204020203" pitchFamily="34" charset="0"/>
              </a:rPr>
              <a:t>A growing set of solutions and partners that contribute to the effort by implementing CDM or extending </a:t>
            </a:r>
            <a:br>
              <a:rPr lang="en-US" sz="1568" dirty="0">
                <a:solidFill>
                  <a:schemeClr val="tx1"/>
                </a:solidFill>
                <a:cs typeface="Segoe UI Light" panose="020B0502040204020203" pitchFamily="34" charset="0"/>
              </a:rPr>
            </a:br>
            <a:r>
              <a:rPr lang="en-US" sz="1568" dirty="0">
                <a:solidFill>
                  <a:schemeClr val="tx1"/>
                </a:solidFill>
                <a:cs typeface="Segoe UI Light" panose="020B0502040204020203" pitchFamily="34" charset="0"/>
              </a:rPr>
              <a:t>with industry-specific domains</a:t>
            </a:r>
          </a:p>
        </p:txBody>
      </p:sp>
      <p:cxnSp>
        <p:nvCxnSpPr>
          <p:cNvPr id="258" name="Straight Connector 257">
            <a:extLst>
              <a:ext uri="{FF2B5EF4-FFF2-40B4-BE49-F238E27FC236}">
                <a16:creationId xmlns:a16="http://schemas.microsoft.com/office/drawing/2014/main" id="{D239E021-CAA6-4344-A63C-7F8AB582A39D}"/>
              </a:ext>
            </a:extLst>
          </p:cNvPr>
          <p:cNvCxnSpPr>
            <a:cxnSpLocks/>
          </p:cNvCxnSpPr>
          <p:nvPr/>
        </p:nvCxnSpPr>
        <p:spPr>
          <a:xfrm>
            <a:off x="571676" y="4900331"/>
            <a:ext cx="3530460" cy="0"/>
          </a:xfrm>
          <a:prstGeom prst="line">
            <a:avLst/>
          </a:prstGeom>
          <a:ln w="15875">
            <a:solidFill>
              <a:srgbClr val="74277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50919FE-B7F3-EC4A-A51A-EDE9B6D86972}"/>
              </a:ext>
            </a:extLst>
          </p:cNvPr>
          <p:cNvCxnSpPr>
            <a:cxnSpLocks/>
          </p:cNvCxnSpPr>
          <p:nvPr/>
        </p:nvCxnSpPr>
        <p:spPr>
          <a:xfrm>
            <a:off x="4332586" y="4900331"/>
            <a:ext cx="3530460" cy="0"/>
          </a:xfrm>
          <a:prstGeom prst="line">
            <a:avLst/>
          </a:prstGeom>
          <a:ln w="15875">
            <a:solidFill>
              <a:srgbClr val="74277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49FB399-6B20-DE45-87A0-50C93D6C8036}"/>
              </a:ext>
            </a:extLst>
          </p:cNvPr>
          <p:cNvCxnSpPr>
            <a:cxnSpLocks/>
          </p:cNvCxnSpPr>
          <p:nvPr/>
        </p:nvCxnSpPr>
        <p:spPr>
          <a:xfrm>
            <a:off x="8093494" y="4900331"/>
            <a:ext cx="3530460" cy="0"/>
          </a:xfrm>
          <a:prstGeom prst="line">
            <a:avLst/>
          </a:prstGeom>
          <a:ln w="15875">
            <a:solidFill>
              <a:srgbClr val="74277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B4CEE9-317A-4AA5-AA5E-8BCC2BA310C0}"/>
              </a:ext>
            </a:extLst>
          </p:cNvPr>
          <p:cNvSpPr>
            <a:spLocks noGrp="1"/>
          </p:cNvSpPr>
          <p:nvPr>
            <p:ph type="title"/>
          </p:nvPr>
        </p:nvSpPr>
        <p:spPr>
          <a:xfrm>
            <a:off x="588263" y="457200"/>
            <a:ext cx="11018520" cy="1107996"/>
          </a:xfrm>
        </p:spPr>
        <p:txBody>
          <a:bodyPr/>
          <a:lstStyle/>
          <a:p>
            <a:r>
              <a:rPr lang="en-US" noProof="0" dirty="0" err="1"/>
              <a:t>Dataverse</a:t>
            </a:r>
            <a:r>
              <a:rPr lang="en-US" noProof="0" dirty="0"/>
              <a:t> Implements the Common Data Model (CDM)</a:t>
            </a:r>
            <a:endParaRPr lang="en-US" dirty="0"/>
          </a:p>
        </p:txBody>
      </p:sp>
      <p:sp>
        <p:nvSpPr>
          <p:cNvPr id="120" name="Arc 119">
            <a:extLst>
              <a:ext uri="{FF2B5EF4-FFF2-40B4-BE49-F238E27FC236}">
                <a16:creationId xmlns:a16="http://schemas.microsoft.com/office/drawing/2014/main" id="{2E84E3ED-B9C1-2149-8361-4914954FE3BD}"/>
              </a:ext>
            </a:extLst>
          </p:cNvPr>
          <p:cNvSpPr/>
          <p:nvPr/>
        </p:nvSpPr>
        <p:spPr>
          <a:xfrm rot="17382133">
            <a:off x="9075660" y="2287052"/>
            <a:ext cx="1535872" cy="1535875"/>
          </a:xfrm>
          <a:prstGeom prst="arc">
            <a:avLst>
              <a:gd name="adj1" fmla="val 16735553"/>
              <a:gd name="adj2" fmla="val 19098830"/>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sp>
        <p:nvSpPr>
          <p:cNvPr id="121" name="Arc 120">
            <a:extLst>
              <a:ext uri="{FF2B5EF4-FFF2-40B4-BE49-F238E27FC236}">
                <a16:creationId xmlns:a16="http://schemas.microsoft.com/office/drawing/2014/main" id="{C787CAAB-2FAF-DE4B-98D5-052D28D7610F}"/>
              </a:ext>
            </a:extLst>
          </p:cNvPr>
          <p:cNvSpPr/>
          <p:nvPr/>
        </p:nvSpPr>
        <p:spPr>
          <a:xfrm rot="13096085">
            <a:off x="9075659" y="2287055"/>
            <a:ext cx="1535875" cy="1535872"/>
          </a:xfrm>
          <a:prstGeom prst="arc">
            <a:avLst>
              <a:gd name="adj1" fmla="val 16658110"/>
              <a:gd name="adj2" fmla="val 19145007"/>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sp>
        <p:nvSpPr>
          <p:cNvPr id="122" name="Arc 121">
            <a:extLst>
              <a:ext uri="{FF2B5EF4-FFF2-40B4-BE49-F238E27FC236}">
                <a16:creationId xmlns:a16="http://schemas.microsoft.com/office/drawing/2014/main" id="{8CCAC564-2EB5-8D48-9BFC-C9803C9EBB68}"/>
              </a:ext>
            </a:extLst>
          </p:cNvPr>
          <p:cNvSpPr/>
          <p:nvPr/>
        </p:nvSpPr>
        <p:spPr>
          <a:xfrm rot="8773311">
            <a:off x="9075659" y="2287055"/>
            <a:ext cx="1535875" cy="1535872"/>
          </a:xfrm>
          <a:prstGeom prst="arc">
            <a:avLst>
              <a:gd name="adj1" fmla="val 16752498"/>
              <a:gd name="adj2" fmla="val 19091544"/>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sp>
        <p:nvSpPr>
          <p:cNvPr id="123" name="Arc 122">
            <a:extLst>
              <a:ext uri="{FF2B5EF4-FFF2-40B4-BE49-F238E27FC236}">
                <a16:creationId xmlns:a16="http://schemas.microsoft.com/office/drawing/2014/main" id="{DC3D7243-CB34-4C4C-B581-B67846452C48}"/>
              </a:ext>
            </a:extLst>
          </p:cNvPr>
          <p:cNvSpPr/>
          <p:nvPr/>
        </p:nvSpPr>
        <p:spPr>
          <a:xfrm rot="4399542">
            <a:off x="9075660" y="2287052"/>
            <a:ext cx="1535872" cy="1535875"/>
          </a:xfrm>
          <a:prstGeom prst="arc">
            <a:avLst>
              <a:gd name="adj1" fmla="val 16801497"/>
              <a:gd name="adj2" fmla="val 19184767"/>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192">
              <a:defRPr/>
            </a:pPr>
            <a:endParaRPr lang="en-IN" sz="980">
              <a:solidFill>
                <a:srgbClr val="FFFFFF"/>
              </a:solidFill>
              <a:latin typeface="Segoe UI"/>
            </a:endParaRPr>
          </a:p>
        </p:txBody>
      </p:sp>
      <p:sp>
        <p:nvSpPr>
          <p:cNvPr id="124" name="Rectangle 123">
            <a:extLst>
              <a:ext uri="{FF2B5EF4-FFF2-40B4-BE49-F238E27FC236}">
                <a16:creationId xmlns:a16="http://schemas.microsoft.com/office/drawing/2014/main" id="{AA9C8509-786C-D44C-A30A-4D277A4B786B}"/>
              </a:ext>
            </a:extLst>
          </p:cNvPr>
          <p:cNvSpPr/>
          <p:nvPr/>
        </p:nvSpPr>
        <p:spPr bwMode="auto">
          <a:xfrm>
            <a:off x="9514369" y="1804869"/>
            <a:ext cx="658456"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225">
              <a:defRPr/>
            </a:pPr>
            <a:r>
              <a:rPr lang="en-US" sz="1176" dirty="0">
                <a:solidFill>
                  <a:schemeClr val="tx1"/>
                </a:solidFill>
                <a:ea typeface="Segoe UI Semibold" panose="020B0502040204020203" pitchFamily="34" charset="0"/>
                <a:cs typeface="Segoe UI Semibold" panose="020B0502040204020203" pitchFamily="34" charset="0"/>
              </a:rPr>
              <a:t>Education</a:t>
            </a:r>
          </a:p>
        </p:txBody>
      </p:sp>
      <p:sp>
        <p:nvSpPr>
          <p:cNvPr id="125" name="Rectangle 124">
            <a:extLst>
              <a:ext uri="{FF2B5EF4-FFF2-40B4-BE49-F238E27FC236}">
                <a16:creationId xmlns:a16="http://schemas.microsoft.com/office/drawing/2014/main" id="{2A35BB7B-CE96-8745-B989-E86799E3007D}"/>
              </a:ext>
            </a:extLst>
          </p:cNvPr>
          <p:cNvSpPr/>
          <p:nvPr/>
        </p:nvSpPr>
        <p:spPr bwMode="auto">
          <a:xfrm>
            <a:off x="10645515" y="3480825"/>
            <a:ext cx="575166" cy="36207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225">
              <a:defRPr/>
            </a:pPr>
            <a:r>
              <a:rPr lang="en-US" sz="1176" dirty="0">
                <a:solidFill>
                  <a:schemeClr val="tx1"/>
                </a:solidFill>
                <a:ea typeface="Segoe UI Semibold" panose="020B0502040204020203" pitchFamily="34" charset="0"/>
                <a:cs typeface="Segoe UI Semibold" panose="020B0502040204020203" pitchFamily="34" charset="0"/>
              </a:rPr>
              <a:t>Financial</a:t>
            </a:r>
            <a:br>
              <a:rPr lang="en-US" sz="1176" dirty="0">
                <a:solidFill>
                  <a:schemeClr val="tx1"/>
                </a:solidFill>
                <a:ea typeface="Segoe UI Semibold" panose="020B0502040204020203" pitchFamily="34" charset="0"/>
                <a:cs typeface="Segoe UI Semibold" panose="020B0502040204020203" pitchFamily="34" charset="0"/>
              </a:rPr>
            </a:br>
            <a:r>
              <a:rPr lang="en-US" sz="1176" dirty="0">
                <a:solidFill>
                  <a:schemeClr val="tx1"/>
                </a:solidFill>
                <a:ea typeface="Segoe UI Semibold" panose="020B0502040204020203" pitchFamily="34" charset="0"/>
                <a:cs typeface="Segoe UI Semibold" panose="020B0502040204020203" pitchFamily="34" charset="0"/>
              </a:rPr>
              <a:t>Services</a:t>
            </a:r>
          </a:p>
        </p:txBody>
      </p:sp>
      <p:sp>
        <p:nvSpPr>
          <p:cNvPr id="126" name="Rectangle 125">
            <a:extLst>
              <a:ext uri="{FF2B5EF4-FFF2-40B4-BE49-F238E27FC236}">
                <a16:creationId xmlns:a16="http://schemas.microsoft.com/office/drawing/2014/main" id="{9739421D-DF9E-7946-AEAA-D923885AB1AA}"/>
              </a:ext>
            </a:extLst>
          </p:cNvPr>
          <p:cNvSpPr/>
          <p:nvPr/>
        </p:nvSpPr>
        <p:spPr bwMode="auto">
          <a:xfrm>
            <a:off x="8017297" y="2732669"/>
            <a:ext cx="777385"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14225">
              <a:defRPr/>
            </a:pPr>
            <a:r>
              <a:rPr lang="en-US" sz="1176" dirty="0">
                <a:solidFill>
                  <a:schemeClr val="tx1"/>
                </a:solidFill>
                <a:ea typeface="Segoe UI Semibold" panose="020B0502040204020203" pitchFamily="34" charset="0"/>
                <a:cs typeface="Segoe UI Semibold" panose="020B0702040204020203" pitchFamily="34" charset="0"/>
              </a:rPr>
              <a:t>Automotive</a:t>
            </a:r>
            <a:endParaRPr lang="en-US" sz="1176" dirty="0">
              <a:solidFill>
                <a:schemeClr val="tx1"/>
              </a:solidFill>
              <a:ea typeface="Segoe UI Semibold" panose="020B0502040204020203" pitchFamily="34" charset="0"/>
              <a:cs typeface="Segoe UI Semibold" panose="020B0502040204020203" pitchFamily="34" charset="0"/>
            </a:endParaRPr>
          </a:p>
        </p:txBody>
      </p:sp>
      <p:sp>
        <p:nvSpPr>
          <p:cNvPr id="127" name="Rectangle 126">
            <a:extLst>
              <a:ext uri="{FF2B5EF4-FFF2-40B4-BE49-F238E27FC236}">
                <a16:creationId xmlns:a16="http://schemas.microsoft.com/office/drawing/2014/main" id="{D02DACEF-CDA7-C34A-97F3-1D0F9A78D1D5}"/>
              </a:ext>
            </a:extLst>
          </p:cNvPr>
          <p:cNvSpPr/>
          <p:nvPr/>
        </p:nvSpPr>
        <p:spPr bwMode="auto">
          <a:xfrm>
            <a:off x="8422874" y="3580932"/>
            <a:ext cx="644311"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14225">
              <a:defRPr/>
            </a:pPr>
            <a:r>
              <a:rPr lang="en-US" sz="1176" dirty="0">
                <a:solidFill>
                  <a:schemeClr val="tx1"/>
                </a:solidFill>
                <a:ea typeface="Segoe UI Semibold" panose="020B0502040204020203" pitchFamily="34" charset="0"/>
                <a:cs typeface="Segoe UI Semibold" panose="020B0502040204020203" pitchFamily="34" charset="0"/>
              </a:rPr>
              <a:t>Nonprofit</a:t>
            </a:r>
          </a:p>
        </p:txBody>
      </p:sp>
      <p:sp>
        <p:nvSpPr>
          <p:cNvPr id="128" name="Rectangle 127">
            <a:extLst>
              <a:ext uri="{FF2B5EF4-FFF2-40B4-BE49-F238E27FC236}">
                <a16:creationId xmlns:a16="http://schemas.microsoft.com/office/drawing/2014/main" id="{1572DDD6-901D-4E42-B101-EA92A5A08E19}"/>
              </a:ext>
            </a:extLst>
          </p:cNvPr>
          <p:cNvSpPr/>
          <p:nvPr/>
        </p:nvSpPr>
        <p:spPr bwMode="auto">
          <a:xfrm>
            <a:off x="10919579" y="2732669"/>
            <a:ext cx="709875"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225">
              <a:defRPr/>
            </a:pPr>
            <a:r>
              <a:rPr lang="en-US" sz="1176" dirty="0">
                <a:solidFill>
                  <a:schemeClr val="tx1"/>
                </a:solidFill>
                <a:ea typeface="Segoe UI Semibold" panose="020B0502040204020203" pitchFamily="34" charset="0"/>
                <a:cs typeface="Segoe UI Semibold" panose="020B0502040204020203" pitchFamily="34" charset="0"/>
              </a:rPr>
              <a:t>Healthcare</a:t>
            </a:r>
          </a:p>
        </p:txBody>
      </p:sp>
      <p:sp>
        <p:nvSpPr>
          <p:cNvPr id="134" name="Arc 133">
            <a:extLst>
              <a:ext uri="{FF2B5EF4-FFF2-40B4-BE49-F238E27FC236}">
                <a16:creationId xmlns:a16="http://schemas.microsoft.com/office/drawing/2014/main" id="{A4F8A0C9-93F2-0E4B-AD77-399EEA48B83B}"/>
              </a:ext>
            </a:extLst>
          </p:cNvPr>
          <p:cNvSpPr/>
          <p:nvPr/>
        </p:nvSpPr>
        <p:spPr>
          <a:xfrm>
            <a:off x="9075659" y="2287055"/>
            <a:ext cx="1535875" cy="1535872"/>
          </a:xfrm>
          <a:prstGeom prst="arc">
            <a:avLst>
              <a:gd name="adj1" fmla="val 16866921"/>
              <a:gd name="adj2" fmla="val 19222426"/>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grpSp>
        <p:nvGrpSpPr>
          <p:cNvPr id="140" name="Group 139">
            <a:extLst>
              <a:ext uri="{FF2B5EF4-FFF2-40B4-BE49-F238E27FC236}">
                <a16:creationId xmlns:a16="http://schemas.microsoft.com/office/drawing/2014/main" id="{E0662A1E-1ACB-3C4D-8C73-E644B1385A2B}"/>
              </a:ext>
            </a:extLst>
          </p:cNvPr>
          <p:cNvGrpSpPr/>
          <p:nvPr/>
        </p:nvGrpSpPr>
        <p:grpSpPr>
          <a:xfrm>
            <a:off x="9351543" y="2559353"/>
            <a:ext cx="984109" cy="991275"/>
            <a:chOff x="5297426" y="2710802"/>
            <a:chExt cx="1666921" cy="1679062"/>
          </a:xfrm>
        </p:grpSpPr>
        <p:sp>
          <p:nvSpPr>
            <p:cNvPr id="141" name="Oval 140">
              <a:extLst>
                <a:ext uri="{FF2B5EF4-FFF2-40B4-BE49-F238E27FC236}">
                  <a16:creationId xmlns:a16="http://schemas.microsoft.com/office/drawing/2014/main" id="{617D63BC-68DE-3645-B096-534B77AE8D16}"/>
                </a:ext>
              </a:extLst>
            </p:cNvPr>
            <p:cNvSpPr/>
            <p:nvPr/>
          </p:nvSpPr>
          <p:spPr>
            <a:xfrm>
              <a:off x="5297426" y="2710802"/>
              <a:ext cx="1666921" cy="1679062"/>
            </a:xfrm>
            <a:prstGeom prst="ellipse">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314" tIns="356314" rIns="356314" bIns="356314" numCol="1" spcCol="1270" anchor="ctr" anchorCtr="0">
              <a:noAutofit/>
            </a:bodyPr>
            <a:lstStyle/>
            <a:p>
              <a:pPr algn="ctr" defTabSz="1955424">
                <a:spcBef>
                  <a:spcPct val="0"/>
                </a:spcBef>
                <a:spcAft>
                  <a:spcPct val="35000"/>
                </a:spcAft>
                <a:defRPr/>
              </a:pPr>
              <a:endParaRPr lang="en-IN" sz="2353">
                <a:solidFill>
                  <a:srgbClr val="FFFFFF"/>
                </a:solidFill>
                <a:latin typeface="Segoe UI"/>
              </a:endParaRPr>
            </a:p>
          </p:txBody>
        </p:sp>
        <p:pic>
          <p:nvPicPr>
            <p:cNvPr id="142" name="Picture 2" descr="Image result for microsoft logo">
              <a:extLst>
                <a:ext uri="{FF2B5EF4-FFF2-40B4-BE49-F238E27FC236}">
                  <a16:creationId xmlns:a16="http://schemas.microsoft.com/office/drawing/2014/main" id="{7D0A0748-D33E-FF44-9511-B23A1A7FDE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0687" y="3427015"/>
              <a:ext cx="1293006" cy="276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ADA8BF42-A965-4BC4-9EE0-11F81C90A77C}"/>
              </a:ext>
            </a:extLst>
          </p:cNvPr>
          <p:cNvGrpSpPr/>
          <p:nvPr/>
        </p:nvGrpSpPr>
        <p:grpSpPr>
          <a:xfrm>
            <a:off x="8910649" y="2603659"/>
            <a:ext cx="439058" cy="439056"/>
            <a:chOff x="9117367" y="2975512"/>
            <a:chExt cx="391779" cy="391778"/>
          </a:xfrm>
        </p:grpSpPr>
        <p:sp>
          <p:nvSpPr>
            <p:cNvPr id="133" name="Oval 132">
              <a:extLst>
                <a:ext uri="{FF2B5EF4-FFF2-40B4-BE49-F238E27FC236}">
                  <a16:creationId xmlns:a16="http://schemas.microsoft.com/office/drawing/2014/main" id="{F6AAFFEC-F7E3-6048-9914-1E866A49FC79}"/>
                </a:ext>
              </a:extLst>
            </p:cNvPr>
            <p:cNvSpPr/>
            <p:nvPr/>
          </p:nvSpPr>
          <p:spPr>
            <a:xfrm>
              <a:off x="9117367" y="2975512"/>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dirty="0">
                <a:solidFill>
                  <a:srgbClr val="FFFFFF"/>
                </a:solidFill>
                <a:latin typeface="Segoe UI"/>
              </a:endParaRPr>
            </a:p>
          </p:txBody>
        </p:sp>
        <p:sp>
          <p:nvSpPr>
            <p:cNvPr id="139" name="Oval 138">
              <a:extLst>
                <a:ext uri="{FF2B5EF4-FFF2-40B4-BE49-F238E27FC236}">
                  <a16:creationId xmlns:a16="http://schemas.microsoft.com/office/drawing/2014/main" id="{B0DFEE27-2D1A-2742-8F04-CF93C530D916}"/>
                </a:ext>
              </a:extLst>
            </p:cNvPr>
            <p:cNvSpPr/>
            <p:nvPr/>
          </p:nvSpPr>
          <p:spPr>
            <a:xfrm>
              <a:off x="9159384" y="3017530"/>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sp>
          <p:nvSpPr>
            <p:cNvPr id="262" name="Car" title="Icon of the front of a car">
              <a:extLst>
                <a:ext uri="{FF2B5EF4-FFF2-40B4-BE49-F238E27FC236}">
                  <a16:creationId xmlns:a16="http://schemas.microsoft.com/office/drawing/2014/main" id="{D8865AE1-23FB-46B2-BB31-AB4542E10F42}"/>
                </a:ext>
              </a:extLst>
            </p:cNvPr>
            <p:cNvSpPr>
              <a:spLocks noChangeAspect="1" noEditPoints="1"/>
            </p:cNvSpPr>
            <p:nvPr/>
          </p:nvSpPr>
          <p:spPr bwMode="auto">
            <a:xfrm>
              <a:off x="9217876" y="3088126"/>
              <a:ext cx="190763" cy="1468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a:endParaRPr>
            </a:p>
          </p:txBody>
        </p:sp>
      </p:grpSp>
      <p:grpSp>
        <p:nvGrpSpPr>
          <p:cNvPr id="22" name="Group 21">
            <a:extLst>
              <a:ext uri="{FF2B5EF4-FFF2-40B4-BE49-F238E27FC236}">
                <a16:creationId xmlns:a16="http://schemas.microsoft.com/office/drawing/2014/main" id="{C8C313FC-E604-4101-B7F7-CB5C6D73F32A}"/>
              </a:ext>
            </a:extLst>
          </p:cNvPr>
          <p:cNvGrpSpPr/>
          <p:nvPr/>
        </p:nvGrpSpPr>
        <p:grpSpPr>
          <a:xfrm>
            <a:off x="9624068" y="2085330"/>
            <a:ext cx="439058" cy="439056"/>
            <a:chOff x="9845091" y="2446790"/>
            <a:chExt cx="391779" cy="391778"/>
          </a:xfrm>
        </p:grpSpPr>
        <p:sp>
          <p:nvSpPr>
            <p:cNvPr id="132" name="Oval 131">
              <a:extLst>
                <a:ext uri="{FF2B5EF4-FFF2-40B4-BE49-F238E27FC236}">
                  <a16:creationId xmlns:a16="http://schemas.microsoft.com/office/drawing/2014/main" id="{82A2516E-16CF-C24F-9D20-4608A5B8B421}"/>
                </a:ext>
              </a:extLst>
            </p:cNvPr>
            <p:cNvSpPr/>
            <p:nvPr/>
          </p:nvSpPr>
          <p:spPr>
            <a:xfrm>
              <a:off x="9845091" y="2446790"/>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a:solidFill>
                  <a:srgbClr val="FFFFFF"/>
                </a:solidFill>
                <a:latin typeface="Segoe UI"/>
              </a:endParaRPr>
            </a:p>
          </p:txBody>
        </p:sp>
        <p:sp>
          <p:nvSpPr>
            <p:cNvPr id="138" name="Oval 137">
              <a:extLst>
                <a:ext uri="{FF2B5EF4-FFF2-40B4-BE49-F238E27FC236}">
                  <a16:creationId xmlns:a16="http://schemas.microsoft.com/office/drawing/2014/main" id="{228D22E0-B039-9B49-9B4E-FDC7AFC2900A}"/>
                </a:ext>
              </a:extLst>
            </p:cNvPr>
            <p:cNvSpPr/>
            <p:nvPr/>
          </p:nvSpPr>
          <p:spPr>
            <a:xfrm>
              <a:off x="9887109" y="2488806"/>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dirty="0">
                <a:gradFill>
                  <a:gsLst>
                    <a:gs pos="0">
                      <a:srgbClr val="FFFFFF"/>
                    </a:gs>
                    <a:gs pos="100000">
                      <a:srgbClr val="FFFFFF"/>
                    </a:gs>
                  </a:gsLst>
                  <a:lin ang="5400000" scaled="0"/>
                </a:gradFill>
                <a:latin typeface="Segoe UI"/>
                <a:cs typeface="Segoe UI" pitchFamily="34" charset="0"/>
              </a:endParaRPr>
            </a:p>
          </p:txBody>
        </p:sp>
        <p:grpSp>
          <p:nvGrpSpPr>
            <p:cNvPr id="263" name="Group 262">
              <a:extLst>
                <a:ext uri="{FF2B5EF4-FFF2-40B4-BE49-F238E27FC236}">
                  <a16:creationId xmlns:a16="http://schemas.microsoft.com/office/drawing/2014/main" id="{9FA1A892-9E9A-46A6-89E7-E709BCE4B0AE}"/>
                </a:ext>
              </a:extLst>
            </p:cNvPr>
            <p:cNvGrpSpPr/>
            <p:nvPr/>
          </p:nvGrpSpPr>
          <p:grpSpPr>
            <a:xfrm>
              <a:off x="9969577" y="2527794"/>
              <a:ext cx="142810" cy="204703"/>
              <a:chOff x="5540025" y="5154167"/>
              <a:chExt cx="386810" cy="554450"/>
            </a:xfrm>
          </p:grpSpPr>
          <p:sp>
            <p:nvSpPr>
              <p:cNvPr id="264" name="Freeform: Shape 263">
                <a:extLst>
                  <a:ext uri="{FF2B5EF4-FFF2-40B4-BE49-F238E27FC236}">
                    <a16:creationId xmlns:a16="http://schemas.microsoft.com/office/drawing/2014/main" id="{BDB0753E-62DB-45DA-AD53-25FF5DC5DB59}"/>
                  </a:ext>
                </a:extLst>
              </p:cNvPr>
              <p:cNvSpPr/>
              <p:nvPr/>
            </p:nvSpPr>
            <p:spPr>
              <a:xfrm>
                <a:off x="5540025" y="5338952"/>
                <a:ext cx="386810" cy="369665"/>
              </a:xfrm>
              <a:custGeom>
                <a:avLst/>
                <a:gdLst>
                  <a:gd name="connsiteX0" fmla="*/ 80867 w 386810"/>
                  <a:gd name="connsiteY0" fmla="*/ 37052 h 369665"/>
                  <a:gd name="connsiteX1" fmla="*/ 99822 w 386810"/>
                  <a:gd name="connsiteY1" fmla="*/ 1810 h 369665"/>
                  <a:gd name="connsiteX2" fmla="*/ 294894 w 386810"/>
                  <a:gd name="connsiteY2" fmla="*/ 0 h 369665"/>
                  <a:gd name="connsiteX3" fmla="*/ 317183 w 386810"/>
                  <a:gd name="connsiteY3" fmla="*/ 66675 h 369665"/>
                  <a:gd name="connsiteX4" fmla="*/ 194691 w 386810"/>
                  <a:gd name="connsiteY4" fmla="*/ 180594 h 369665"/>
                  <a:gd name="connsiteX5" fmla="*/ 77819 w 386810"/>
                  <a:gd name="connsiteY5" fmla="*/ 97250 h 369665"/>
                  <a:gd name="connsiteX6" fmla="*/ 386810 w 386810"/>
                  <a:gd name="connsiteY6" fmla="*/ 369665 h 369665"/>
                  <a:gd name="connsiteX7" fmla="*/ 192024 w 386810"/>
                  <a:gd name="connsiteY7" fmla="*/ 180689 h 369665"/>
                  <a:gd name="connsiteX8" fmla="*/ 0 w 386810"/>
                  <a:gd name="connsiteY8" fmla="*/ 369665 h 36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810" h="369665">
                    <a:moveTo>
                      <a:pt x="80867" y="37052"/>
                    </a:moveTo>
                    <a:cubicBezTo>
                      <a:pt x="84296" y="23336"/>
                      <a:pt x="90106" y="11525"/>
                      <a:pt x="99822" y="1810"/>
                    </a:cubicBezTo>
                    <a:moveTo>
                      <a:pt x="294894" y="0"/>
                    </a:moveTo>
                    <a:cubicBezTo>
                      <a:pt x="308801" y="19431"/>
                      <a:pt x="317183" y="41720"/>
                      <a:pt x="317183" y="66675"/>
                    </a:cubicBezTo>
                    <a:cubicBezTo>
                      <a:pt x="317183" y="130588"/>
                      <a:pt x="261556" y="180594"/>
                      <a:pt x="194691" y="180594"/>
                    </a:cubicBezTo>
                    <a:cubicBezTo>
                      <a:pt x="139065" y="180594"/>
                      <a:pt x="91726" y="147257"/>
                      <a:pt x="77819" y="97250"/>
                    </a:cubicBezTo>
                    <a:moveTo>
                      <a:pt x="386810" y="369665"/>
                    </a:moveTo>
                    <a:cubicBezTo>
                      <a:pt x="386810" y="266891"/>
                      <a:pt x="300514" y="180689"/>
                      <a:pt x="192024" y="180689"/>
                    </a:cubicBezTo>
                    <a:cubicBezTo>
                      <a:pt x="86297" y="180689"/>
                      <a:pt x="0" y="266795"/>
                      <a:pt x="0" y="369665"/>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5" name="Freeform: Shape 264">
                <a:extLst>
                  <a:ext uri="{FF2B5EF4-FFF2-40B4-BE49-F238E27FC236}">
                    <a16:creationId xmlns:a16="http://schemas.microsoft.com/office/drawing/2014/main" id="{F3DCAE98-7450-4B91-95F1-73AB5DD537C8}"/>
                  </a:ext>
                </a:extLst>
              </p:cNvPr>
              <p:cNvSpPr/>
              <p:nvPr/>
            </p:nvSpPr>
            <p:spPr>
              <a:xfrm>
                <a:off x="5565171" y="5364098"/>
                <a:ext cx="58864" cy="67246"/>
              </a:xfrm>
              <a:custGeom>
                <a:avLst/>
                <a:gdLst>
                  <a:gd name="connsiteX0" fmla="*/ 58865 w 58864"/>
                  <a:gd name="connsiteY0" fmla="*/ 67246 h 67246"/>
                  <a:gd name="connsiteX1" fmla="*/ 58865 w 58864"/>
                  <a:gd name="connsiteY1" fmla="*/ 24193 h 67246"/>
                  <a:gd name="connsiteX2" fmla="*/ 29432 w 58864"/>
                  <a:gd name="connsiteY2" fmla="*/ 0 h 67246"/>
                  <a:gd name="connsiteX3" fmla="*/ 29432 w 58864"/>
                  <a:gd name="connsiteY3" fmla="*/ 0 h 67246"/>
                  <a:gd name="connsiteX4" fmla="*/ 0 w 58864"/>
                  <a:gd name="connsiteY4" fmla="*/ 24193 h 67246"/>
                  <a:gd name="connsiteX5" fmla="*/ 0 w 58864"/>
                  <a:gd name="connsiteY5" fmla="*/ 67246 h 67246"/>
                  <a:gd name="connsiteX6" fmla="*/ 58865 w 58864"/>
                  <a:gd name="connsiteY6" fmla="*/ 67246 h 67246"/>
                  <a:gd name="connsiteX7" fmla="*/ 58865 w 58864"/>
                  <a:gd name="connsiteY7" fmla="*/ 67246 h 67246"/>
                  <a:gd name="connsiteX8" fmla="*/ 58865 w 58864"/>
                  <a:gd name="connsiteY8" fmla="*/ 67246 h 6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64" h="67246">
                    <a:moveTo>
                      <a:pt x="58865" y="67246"/>
                    </a:moveTo>
                    <a:cubicBezTo>
                      <a:pt x="58865" y="24193"/>
                      <a:pt x="58865" y="24193"/>
                      <a:pt x="58865" y="24193"/>
                    </a:cubicBezTo>
                    <a:cubicBezTo>
                      <a:pt x="58865" y="10763"/>
                      <a:pt x="44101" y="0"/>
                      <a:pt x="29432" y="0"/>
                    </a:cubicBezTo>
                    <a:lnTo>
                      <a:pt x="29432" y="0"/>
                    </a:lnTo>
                    <a:cubicBezTo>
                      <a:pt x="11811" y="0"/>
                      <a:pt x="0" y="10763"/>
                      <a:pt x="0" y="24193"/>
                    </a:cubicBezTo>
                    <a:cubicBezTo>
                      <a:pt x="0" y="67246"/>
                      <a:pt x="0" y="67246"/>
                      <a:pt x="0" y="67246"/>
                    </a:cubicBezTo>
                    <a:cubicBezTo>
                      <a:pt x="58865" y="67246"/>
                      <a:pt x="58865" y="67246"/>
                      <a:pt x="58865" y="67246"/>
                    </a:cubicBezTo>
                    <a:lnTo>
                      <a:pt x="58865" y="67246"/>
                    </a:lnTo>
                    <a:lnTo>
                      <a:pt x="58865" y="67246"/>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6" name="Freeform: Shape 265">
                <a:extLst>
                  <a:ext uri="{FF2B5EF4-FFF2-40B4-BE49-F238E27FC236}">
                    <a16:creationId xmlns:a16="http://schemas.microsoft.com/office/drawing/2014/main" id="{143136A6-95AF-424F-BD5B-D837CA671C3D}"/>
                  </a:ext>
                </a:extLst>
              </p:cNvPr>
              <p:cNvSpPr/>
              <p:nvPr/>
            </p:nvSpPr>
            <p:spPr>
              <a:xfrm>
                <a:off x="5590412" y="5238178"/>
                <a:ext cx="9525" cy="126015"/>
              </a:xfrm>
              <a:custGeom>
                <a:avLst/>
                <a:gdLst>
                  <a:gd name="connsiteX0" fmla="*/ 0 w 9525"/>
                  <a:gd name="connsiteY0" fmla="*/ 0 h 126015"/>
                  <a:gd name="connsiteX1" fmla="*/ 0 w 9525"/>
                  <a:gd name="connsiteY1" fmla="*/ 126016 h 126015"/>
                </a:gdLst>
                <a:ahLst/>
                <a:cxnLst>
                  <a:cxn ang="0">
                    <a:pos x="connsiteX0" y="connsiteY0"/>
                  </a:cxn>
                  <a:cxn ang="0">
                    <a:pos x="connsiteX1" y="connsiteY1"/>
                  </a:cxn>
                </a:cxnLst>
                <a:rect l="l" t="t" r="r" b="b"/>
                <a:pathLst>
                  <a:path w="9525" h="126015">
                    <a:moveTo>
                      <a:pt x="0" y="0"/>
                    </a:moveTo>
                    <a:cubicBezTo>
                      <a:pt x="0" y="126016"/>
                      <a:pt x="0" y="126016"/>
                      <a:pt x="0" y="126016"/>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7" name="Freeform: Shape 266">
                <a:extLst>
                  <a:ext uri="{FF2B5EF4-FFF2-40B4-BE49-F238E27FC236}">
                    <a16:creationId xmlns:a16="http://schemas.microsoft.com/office/drawing/2014/main" id="{B2BBE7C3-87E8-4CD1-8D74-DB491452E328}"/>
                  </a:ext>
                </a:extLst>
              </p:cNvPr>
              <p:cNvSpPr/>
              <p:nvPr/>
            </p:nvSpPr>
            <p:spPr>
              <a:xfrm>
                <a:off x="5590412" y="5154167"/>
                <a:ext cx="302799" cy="151161"/>
              </a:xfrm>
              <a:custGeom>
                <a:avLst/>
                <a:gdLst>
                  <a:gd name="connsiteX0" fmla="*/ 83344 w 302799"/>
                  <a:gd name="connsiteY0" fmla="*/ 33623 h 151161"/>
                  <a:gd name="connsiteX1" fmla="*/ 150019 w 302799"/>
                  <a:gd name="connsiteY1" fmla="*/ 0 h 151161"/>
                  <a:gd name="connsiteX2" fmla="*/ 302800 w 302799"/>
                  <a:gd name="connsiteY2" fmla="*/ 78391 h 151161"/>
                  <a:gd name="connsiteX3" fmla="*/ 150019 w 302799"/>
                  <a:gd name="connsiteY3" fmla="*/ 151162 h 151161"/>
                  <a:gd name="connsiteX4" fmla="*/ 0 w 302799"/>
                  <a:gd name="connsiteY4" fmla="*/ 78391 h 151161"/>
                  <a:gd name="connsiteX5" fmla="*/ 83344 w 302799"/>
                  <a:gd name="connsiteY5" fmla="*/ 33623 h 151161"/>
                  <a:gd name="connsiteX6" fmla="*/ 83344 w 302799"/>
                  <a:gd name="connsiteY6" fmla="*/ 33623 h 151161"/>
                  <a:gd name="connsiteX7" fmla="*/ 83344 w 302799"/>
                  <a:gd name="connsiteY7" fmla="*/ 33623 h 15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799" h="151161">
                    <a:moveTo>
                      <a:pt x="83344" y="33623"/>
                    </a:moveTo>
                    <a:cubicBezTo>
                      <a:pt x="150019" y="0"/>
                      <a:pt x="150019" y="0"/>
                      <a:pt x="150019" y="0"/>
                    </a:cubicBezTo>
                    <a:cubicBezTo>
                      <a:pt x="302800" y="78391"/>
                      <a:pt x="302800" y="78391"/>
                      <a:pt x="302800" y="78391"/>
                    </a:cubicBezTo>
                    <a:cubicBezTo>
                      <a:pt x="150019" y="151162"/>
                      <a:pt x="150019" y="151162"/>
                      <a:pt x="150019" y="151162"/>
                    </a:cubicBezTo>
                    <a:cubicBezTo>
                      <a:pt x="0" y="78391"/>
                      <a:pt x="0" y="78391"/>
                      <a:pt x="0" y="78391"/>
                    </a:cubicBezTo>
                    <a:cubicBezTo>
                      <a:pt x="83344" y="33623"/>
                      <a:pt x="83344" y="33623"/>
                      <a:pt x="83344" y="33623"/>
                    </a:cubicBezTo>
                    <a:lnTo>
                      <a:pt x="83344" y="33623"/>
                    </a:lnTo>
                    <a:lnTo>
                      <a:pt x="83344" y="33623"/>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8" name="Freeform: Shape 267">
                <a:extLst>
                  <a:ext uri="{FF2B5EF4-FFF2-40B4-BE49-F238E27FC236}">
                    <a16:creationId xmlns:a16="http://schemas.microsoft.com/office/drawing/2014/main" id="{4CD62CF0-CA92-4EA3-9DC6-7EC30DBBE220}"/>
                  </a:ext>
                </a:extLst>
              </p:cNvPr>
              <p:cNvSpPr/>
              <p:nvPr/>
            </p:nvSpPr>
            <p:spPr>
              <a:xfrm>
                <a:off x="5640800" y="5271801"/>
                <a:ext cx="193452" cy="117633"/>
              </a:xfrm>
              <a:custGeom>
                <a:avLst/>
                <a:gdLst>
                  <a:gd name="connsiteX0" fmla="*/ 16383 w 193452"/>
                  <a:gd name="connsiteY0" fmla="*/ 0 h 117633"/>
                  <a:gd name="connsiteX1" fmla="*/ 0 w 193452"/>
                  <a:gd name="connsiteY1" fmla="*/ 65627 h 117633"/>
                  <a:gd name="connsiteX2" fmla="*/ 98108 w 193452"/>
                  <a:gd name="connsiteY2" fmla="*/ 117634 h 117633"/>
                  <a:gd name="connsiteX3" fmla="*/ 193453 w 193452"/>
                  <a:gd name="connsiteY3" fmla="*/ 65627 h 117633"/>
                  <a:gd name="connsiteX4" fmla="*/ 177070 w 193452"/>
                  <a:gd name="connsiteY4" fmla="*/ 0 h 117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452" h="117633">
                    <a:moveTo>
                      <a:pt x="16383" y="0"/>
                    </a:moveTo>
                    <a:cubicBezTo>
                      <a:pt x="0" y="21907"/>
                      <a:pt x="0" y="65627"/>
                      <a:pt x="0" y="65627"/>
                    </a:cubicBezTo>
                    <a:cubicBezTo>
                      <a:pt x="98108" y="117634"/>
                      <a:pt x="98108" y="117634"/>
                      <a:pt x="98108" y="117634"/>
                    </a:cubicBezTo>
                    <a:cubicBezTo>
                      <a:pt x="193453" y="65627"/>
                      <a:pt x="193453" y="65627"/>
                      <a:pt x="193453" y="65627"/>
                    </a:cubicBezTo>
                    <a:cubicBezTo>
                      <a:pt x="193453" y="65627"/>
                      <a:pt x="193453" y="24575"/>
                      <a:pt x="177070"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grpSp>
      </p:grpSp>
      <p:grpSp>
        <p:nvGrpSpPr>
          <p:cNvPr id="23" name="Group 22">
            <a:extLst>
              <a:ext uri="{FF2B5EF4-FFF2-40B4-BE49-F238E27FC236}">
                <a16:creationId xmlns:a16="http://schemas.microsoft.com/office/drawing/2014/main" id="{9C6BCBB4-A648-4CAC-923C-3EBA7EF8702A}"/>
              </a:ext>
            </a:extLst>
          </p:cNvPr>
          <p:cNvGrpSpPr/>
          <p:nvPr/>
        </p:nvGrpSpPr>
        <p:grpSpPr>
          <a:xfrm>
            <a:off x="10339051" y="2603659"/>
            <a:ext cx="439058" cy="439056"/>
            <a:chOff x="10574411" y="2975512"/>
            <a:chExt cx="391779" cy="391778"/>
          </a:xfrm>
        </p:grpSpPr>
        <p:sp>
          <p:nvSpPr>
            <p:cNvPr id="131" name="Oval 130">
              <a:extLst>
                <a:ext uri="{FF2B5EF4-FFF2-40B4-BE49-F238E27FC236}">
                  <a16:creationId xmlns:a16="http://schemas.microsoft.com/office/drawing/2014/main" id="{3744768C-66BE-F649-A4C2-1A9D19BCDA8D}"/>
                </a:ext>
              </a:extLst>
            </p:cNvPr>
            <p:cNvSpPr/>
            <p:nvPr/>
          </p:nvSpPr>
          <p:spPr>
            <a:xfrm>
              <a:off x="10574411" y="2975512"/>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a:solidFill>
                  <a:srgbClr val="FFFFFF"/>
                </a:solidFill>
                <a:latin typeface="Segoe UI"/>
              </a:endParaRPr>
            </a:p>
          </p:txBody>
        </p:sp>
        <p:sp>
          <p:nvSpPr>
            <p:cNvPr id="137" name="Oval 136">
              <a:extLst>
                <a:ext uri="{FF2B5EF4-FFF2-40B4-BE49-F238E27FC236}">
                  <a16:creationId xmlns:a16="http://schemas.microsoft.com/office/drawing/2014/main" id="{E2DBE92E-89BE-9A4C-ABC7-EDF27183190C}"/>
                </a:ext>
              </a:extLst>
            </p:cNvPr>
            <p:cNvSpPr/>
            <p:nvPr/>
          </p:nvSpPr>
          <p:spPr>
            <a:xfrm>
              <a:off x="10614834" y="3017530"/>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grpSp>
          <p:nvGrpSpPr>
            <p:cNvPr id="269" name="Group 268">
              <a:extLst>
                <a:ext uri="{FF2B5EF4-FFF2-40B4-BE49-F238E27FC236}">
                  <a16:creationId xmlns:a16="http://schemas.microsoft.com/office/drawing/2014/main" id="{92EC5292-42BB-4D85-A759-BDDF68F3C856}"/>
                </a:ext>
              </a:extLst>
            </p:cNvPr>
            <p:cNvGrpSpPr/>
            <p:nvPr/>
          </p:nvGrpSpPr>
          <p:grpSpPr>
            <a:xfrm>
              <a:off x="10703182" y="3067100"/>
              <a:ext cx="131047" cy="208604"/>
              <a:chOff x="4065588" y="965200"/>
              <a:chExt cx="155575" cy="247650"/>
            </a:xfrm>
          </p:grpSpPr>
          <p:sp>
            <p:nvSpPr>
              <p:cNvPr id="270" name="Freeform 110">
                <a:extLst>
                  <a:ext uri="{FF2B5EF4-FFF2-40B4-BE49-F238E27FC236}">
                    <a16:creationId xmlns:a16="http://schemas.microsoft.com/office/drawing/2014/main" id="{B8485FDE-9EE7-4A28-AA68-AF1F623FE830}"/>
                  </a:ext>
                </a:extLst>
              </p:cNvPr>
              <p:cNvSpPr>
                <a:spLocks/>
              </p:cNvSpPr>
              <p:nvPr/>
            </p:nvSpPr>
            <p:spPr bwMode="auto">
              <a:xfrm>
                <a:off x="4073525" y="981075"/>
                <a:ext cx="111125" cy="114300"/>
              </a:xfrm>
              <a:custGeom>
                <a:avLst/>
                <a:gdLst>
                  <a:gd name="T0" fmla="*/ 0 w 57"/>
                  <a:gd name="T1" fmla="*/ 0 h 59"/>
                  <a:gd name="T2" fmla="*/ 0 w 57"/>
                  <a:gd name="T3" fmla="*/ 30 h 59"/>
                  <a:gd name="T4" fmla="*/ 29 w 57"/>
                  <a:gd name="T5" fmla="*/ 59 h 59"/>
                  <a:gd name="T6" fmla="*/ 29 w 57"/>
                  <a:gd name="T7" fmla="*/ 59 h 59"/>
                  <a:gd name="T8" fmla="*/ 57 w 57"/>
                  <a:gd name="T9" fmla="*/ 30 h 59"/>
                  <a:gd name="T10" fmla="*/ 57 w 57"/>
                  <a:gd name="T11" fmla="*/ 0 h 59"/>
                </a:gdLst>
                <a:ahLst/>
                <a:cxnLst>
                  <a:cxn ang="0">
                    <a:pos x="T0" y="T1"/>
                  </a:cxn>
                  <a:cxn ang="0">
                    <a:pos x="T2" y="T3"/>
                  </a:cxn>
                  <a:cxn ang="0">
                    <a:pos x="T4" y="T5"/>
                  </a:cxn>
                  <a:cxn ang="0">
                    <a:pos x="T6" y="T7"/>
                  </a:cxn>
                  <a:cxn ang="0">
                    <a:pos x="T8" y="T9"/>
                  </a:cxn>
                  <a:cxn ang="0">
                    <a:pos x="T10" y="T11"/>
                  </a:cxn>
                </a:cxnLst>
                <a:rect l="0" t="0" r="r" b="b"/>
                <a:pathLst>
                  <a:path w="57" h="59">
                    <a:moveTo>
                      <a:pt x="0" y="0"/>
                    </a:moveTo>
                    <a:cubicBezTo>
                      <a:pt x="0" y="30"/>
                      <a:pt x="0" y="30"/>
                      <a:pt x="0" y="30"/>
                    </a:cubicBezTo>
                    <a:cubicBezTo>
                      <a:pt x="0" y="46"/>
                      <a:pt x="13" y="59"/>
                      <a:pt x="29" y="59"/>
                    </a:cubicBezTo>
                    <a:cubicBezTo>
                      <a:pt x="29" y="59"/>
                      <a:pt x="29" y="59"/>
                      <a:pt x="29" y="59"/>
                    </a:cubicBezTo>
                    <a:cubicBezTo>
                      <a:pt x="44" y="59"/>
                      <a:pt x="57" y="46"/>
                      <a:pt x="57" y="30"/>
                    </a:cubicBezTo>
                    <a:cubicBezTo>
                      <a:pt x="57" y="0"/>
                      <a:pt x="57" y="0"/>
                      <a:pt x="57" y="0"/>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1" name="Oval 111">
                <a:extLst>
                  <a:ext uri="{FF2B5EF4-FFF2-40B4-BE49-F238E27FC236}">
                    <a16:creationId xmlns:a16="http://schemas.microsoft.com/office/drawing/2014/main" id="{5C763A80-6EF7-4A34-9E8E-AC2B126B66FB}"/>
                  </a:ext>
                </a:extLst>
              </p:cNvPr>
              <p:cNvSpPr>
                <a:spLocks noChangeArrowheads="1"/>
              </p:cNvSpPr>
              <p:nvPr/>
            </p:nvSpPr>
            <p:spPr bwMode="auto">
              <a:xfrm>
                <a:off x="4065588" y="965200"/>
                <a:ext cx="17463" cy="15875"/>
              </a:xfrm>
              <a:prstGeom prst="ellipse">
                <a:avLst/>
              </a:pr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2" name="Oval 112">
                <a:extLst>
                  <a:ext uri="{FF2B5EF4-FFF2-40B4-BE49-F238E27FC236}">
                    <a16:creationId xmlns:a16="http://schemas.microsoft.com/office/drawing/2014/main" id="{3A10259C-5C95-4EA0-A7F0-E8E50E1E4EBB}"/>
                  </a:ext>
                </a:extLst>
              </p:cNvPr>
              <p:cNvSpPr>
                <a:spLocks noChangeArrowheads="1"/>
              </p:cNvSpPr>
              <p:nvPr/>
            </p:nvSpPr>
            <p:spPr bwMode="auto">
              <a:xfrm>
                <a:off x="4176713" y="965200"/>
                <a:ext cx="14288" cy="15875"/>
              </a:xfrm>
              <a:prstGeom prst="ellipse">
                <a:avLst/>
              </a:pr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3" name="Oval 113">
                <a:extLst>
                  <a:ext uri="{FF2B5EF4-FFF2-40B4-BE49-F238E27FC236}">
                    <a16:creationId xmlns:a16="http://schemas.microsoft.com/office/drawing/2014/main" id="{9F504C71-EF77-41A3-8309-E8981A24F7E8}"/>
                  </a:ext>
                </a:extLst>
              </p:cNvPr>
              <p:cNvSpPr>
                <a:spLocks noChangeArrowheads="1"/>
              </p:cNvSpPr>
              <p:nvPr/>
            </p:nvSpPr>
            <p:spPr bwMode="auto">
              <a:xfrm>
                <a:off x="4203700" y="1182688"/>
                <a:ext cx="17463" cy="14288"/>
              </a:xfrm>
              <a:prstGeom prst="ellipse">
                <a:avLst/>
              </a:pr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4" name="Freeform 114">
                <a:extLst>
                  <a:ext uri="{FF2B5EF4-FFF2-40B4-BE49-F238E27FC236}">
                    <a16:creationId xmlns:a16="http://schemas.microsoft.com/office/drawing/2014/main" id="{72A039F8-D7A1-4212-B265-1AF4526CBE67}"/>
                  </a:ext>
                </a:extLst>
              </p:cNvPr>
              <p:cNvSpPr>
                <a:spLocks/>
              </p:cNvSpPr>
              <p:nvPr/>
            </p:nvSpPr>
            <p:spPr bwMode="auto">
              <a:xfrm>
                <a:off x="4129088" y="1095375"/>
                <a:ext cx="84138" cy="117475"/>
              </a:xfrm>
              <a:custGeom>
                <a:avLst/>
                <a:gdLst>
                  <a:gd name="T0" fmla="*/ 0 w 43"/>
                  <a:gd name="T1" fmla="*/ 0 h 60"/>
                  <a:gd name="T2" fmla="*/ 0 w 43"/>
                  <a:gd name="T3" fmla="*/ 48 h 60"/>
                  <a:gd name="T4" fmla="*/ 11 w 43"/>
                  <a:gd name="T5" fmla="*/ 60 h 60"/>
                  <a:gd name="T6" fmla="*/ 11 w 43"/>
                  <a:gd name="T7" fmla="*/ 60 h 60"/>
                  <a:gd name="T8" fmla="*/ 23 w 43"/>
                  <a:gd name="T9" fmla="*/ 48 h 60"/>
                  <a:gd name="T10" fmla="*/ 23 w 43"/>
                  <a:gd name="T11" fmla="*/ 37 h 60"/>
                  <a:gd name="T12" fmla="*/ 33 w 43"/>
                  <a:gd name="T13" fmla="*/ 27 h 60"/>
                  <a:gd name="T14" fmla="*/ 33 w 43"/>
                  <a:gd name="T15" fmla="*/ 27 h 60"/>
                  <a:gd name="T16" fmla="*/ 43 w 43"/>
                  <a:gd name="T17" fmla="*/ 37 h 60"/>
                  <a:gd name="T18" fmla="*/ 43 w 43"/>
                  <a:gd name="T19"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0">
                    <a:moveTo>
                      <a:pt x="0" y="0"/>
                    </a:moveTo>
                    <a:cubicBezTo>
                      <a:pt x="0" y="48"/>
                      <a:pt x="0" y="48"/>
                      <a:pt x="0" y="48"/>
                    </a:cubicBezTo>
                    <a:cubicBezTo>
                      <a:pt x="0" y="55"/>
                      <a:pt x="5" y="60"/>
                      <a:pt x="11" y="60"/>
                    </a:cubicBezTo>
                    <a:cubicBezTo>
                      <a:pt x="11" y="60"/>
                      <a:pt x="11" y="60"/>
                      <a:pt x="11" y="60"/>
                    </a:cubicBezTo>
                    <a:cubicBezTo>
                      <a:pt x="17" y="60"/>
                      <a:pt x="23" y="55"/>
                      <a:pt x="23" y="48"/>
                    </a:cubicBezTo>
                    <a:cubicBezTo>
                      <a:pt x="23" y="37"/>
                      <a:pt x="23" y="37"/>
                      <a:pt x="23" y="37"/>
                    </a:cubicBezTo>
                    <a:cubicBezTo>
                      <a:pt x="23" y="32"/>
                      <a:pt x="27" y="27"/>
                      <a:pt x="33" y="27"/>
                    </a:cubicBezTo>
                    <a:cubicBezTo>
                      <a:pt x="33" y="27"/>
                      <a:pt x="33" y="27"/>
                      <a:pt x="33" y="27"/>
                    </a:cubicBezTo>
                    <a:cubicBezTo>
                      <a:pt x="38" y="27"/>
                      <a:pt x="43" y="32"/>
                      <a:pt x="43" y="37"/>
                    </a:cubicBezTo>
                    <a:cubicBezTo>
                      <a:pt x="43" y="43"/>
                      <a:pt x="43" y="43"/>
                      <a:pt x="43" y="4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grpSp>
      </p:grpSp>
      <p:grpSp>
        <p:nvGrpSpPr>
          <p:cNvPr id="24" name="Group 23">
            <a:extLst>
              <a:ext uri="{FF2B5EF4-FFF2-40B4-BE49-F238E27FC236}">
                <a16:creationId xmlns:a16="http://schemas.microsoft.com/office/drawing/2014/main" id="{C440CE85-FCE2-4951-8943-DD7609B52945}"/>
              </a:ext>
            </a:extLst>
          </p:cNvPr>
          <p:cNvGrpSpPr/>
          <p:nvPr/>
        </p:nvGrpSpPr>
        <p:grpSpPr>
          <a:xfrm>
            <a:off x="10064986" y="3442333"/>
            <a:ext cx="439058" cy="439056"/>
            <a:chOff x="10294850" y="3831003"/>
            <a:chExt cx="391779" cy="391778"/>
          </a:xfrm>
        </p:grpSpPr>
        <p:sp>
          <p:nvSpPr>
            <p:cNvPr id="130" name="Oval 129">
              <a:extLst>
                <a:ext uri="{FF2B5EF4-FFF2-40B4-BE49-F238E27FC236}">
                  <a16:creationId xmlns:a16="http://schemas.microsoft.com/office/drawing/2014/main" id="{540AEACD-8E79-D848-B1DF-C7770AD88F55}"/>
                </a:ext>
              </a:extLst>
            </p:cNvPr>
            <p:cNvSpPr/>
            <p:nvPr/>
          </p:nvSpPr>
          <p:spPr>
            <a:xfrm>
              <a:off x="10294850" y="3831003"/>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a:solidFill>
                  <a:srgbClr val="FFFFFF"/>
                </a:solidFill>
                <a:latin typeface="Segoe UI"/>
              </a:endParaRPr>
            </a:p>
          </p:txBody>
        </p:sp>
        <p:sp>
          <p:nvSpPr>
            <p:cNvPr id="136" name="Oval 135">
              <a:extLst>
                <a:ext uri="{FF2B5EF4-FFF2-40B4-BE49-F238E27FC236}">
                  <a16:creationId xmlns:a16="http://schemas.microsoft.com/office/drawing/2014/main" id="{6A48B603-AAD5-7243-B1EC-0E7BE0858610}"/>
                </a:ext>
              </a:extLst>
            </p:cNvPr>
            <p:cNvSpPr/>
            <p:nvPr/>
          </p:nvSpPr>
          <p:spPr>
            <a:xfrm>
              <a:off x="10336867" y="3873020"/>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sp>
          <p:nvSpPr>
            <p:cNvPr id="275" name="Graphic 118">
              <a:extLst>
                <a:ext uri="{FF2B5EF4-FFF2-40B4-BE49-F238E27FC236}">
                  <a16:creationId xmlns:a16="http://schemas.microsoft.com/office/drawing/2014/main" id="{9959402C-A973-4BCE-B1F4-1E52FAEB9C8A}"/>
                </a:ext>
              </a:extLst>
            </p:cNvPr>
            <p:cNvSpPr/>
            <p:nvPr/>
          </p:nvSpPr>
          <p:spPr>
            <a:xfrm>
              <a:off x="10400788" y="3953659"/>
              <a:ext cx="179902" cy="146469"/>
            </a:xfrm>
            <a:custGeom>
              <a:avLst/>
              <a:gdLst>
                <a:gd name="connsiteX0" fmla="*/ 365093 w 370046"/>
                <a:gd name="connsiteY0" fmla="*/ 5048 h 301275"/>
                <a:gd name="connsiteX1" fmla="*/ 181832 w 370046"/>
                <a:gd name="connsiteY1" fmla="*/ 191357 h 301275"/>
                <a:gd name="connsiteX2" fmla="*/ 115157 w 370046"/>
                <a:gd name="connsiteY2" fmla="*/ 115157 h 301275"/>
                <a:gd name="connsiteX3" fmla="*/ 1810 w 370046"/>
                <a:gd name="connsiteY3" fmla="*/ 209741 h 301275"/>
                <a:gd name="connsiteX4" fmla="*/ 370046 w 370046"/>
                <a:gd name="connsiteY4" fmla="*/ 79820 h 301275"/>
                <a:gd name="connsiteX5" fmla="*/ 370046 w 370046"/>
                <a:gd name="connsiteY5" fmla="*/ 0 h 301275"/>
                <a:gd name="connsiteX6" fmla="*/ 290894 w 370046"/>
                <a:gd name="connsiteY6" fmla="*/ 0 h 301275"/>
                <a:gd name="connsiteX7" fmla="*/ 0 w 370046"/>
                <a:gd name="connsiteY7" fmla="*/ 251174 h 301275"/>
                <a:gd name="connsiteX8" fmla="*/ 0 w 370046"/>
                <a:gd name="connsiteY8" fmla="*/ 301276 h 301275"/>
                <a:gd name="connsiteX9" fmla="*/ 60770 w 370046"/>
                <a:gd name="connsiteY9" fmla="*/ 205550 h 301275"/>
                <a:gd name="connsiteX10" fmla="*/ 60770 w 370046"/>
                <a:gd name="connsiteY10" fmla="*/ 301276 h 301275"/>
                <a:gd name="connsiteX11" fmla="*/ 121634 w 370046"/>
                <a:gd name="connsiteY11" fmla="*/ 174212 h 301275"/>
                <a:gd name="connsiteX12" fmla="*/ 121634 w 370046"/>
                <a:gd name="connsiteY12" fmla="*/ 301276 h 301275"/>
                <a:gd name="connsiteX13" fmla="*/ 182404 w 370046"/>
                <a:gd name="connsiteY13" fmla="*/ 227552 h 301275"/>
                <a:gd name="connsiteX14" fmla="*/ 182404 w 370046"/>
                <a:gd name="connsiteY14" fmla="*/ 301276 h 301275"/>
                <a:gd name="connsiteX15" fmla="*/ 243269 w 370046"/>
                <a:gd name="connsiteY15" fmla="*/ 173546 h 301275"/>
                <a:gd name="connsiteX16" fmla="*/ 243269 w 370046"/>
                <a:gd name="connsiteY16" fmla="*/ 301276 h 301275"/>
                <a:gd name="connsiteX17" fmla="*/ 304038 w 370046"/>
                <a:gd name="connsiteY17" fmla="*/ 118110 h 301275"/>
                <a:gd name="connsiteX18" fmla="*/ 304038 w 370046"/>
                <a:gd name="connsiteY18" fmla="*/ 301276 h 301275"/>
                <a:gd name="connsiteX19" fmla="*/ 364808 w 370046"/>
                <a:gd name="connsiteY19" fmla="*/ 115253 h 301275"/>
                <a:gd name="connsiteX20" fmla="*/ 364808 w 370046"/>
                <a:gd name="connsiteY20" fmla="*/ 301276 h 301275"/>
                <a:gd name="connsiteX21" fmla="*/ 222313 w 370046"/>
                <a:gd name="connsiteY21" fmla="*/ 25908 h 301275"/>
                <a:gd name="connsiteX22" fmla="*/ 165925 w 370046"/>
                <a:gd name="connsiteY22" fmla="*/ 25908 h 301275"/>
                <a:gd name="connsiteX23" fmla="*/ 145256 w 370046"/>
                <a:gd name="connsiteY23" fmla="*/ 45530 h 301275"/>
                <a:gd name="connsiteX24" fmla="*/ 165925 w 370046"/>
                <a:gd name="connsiteY24" fmla="*/ 64294 h 301275"/>
                <a:gd name="connsiteX25" fmla="*/ 201644 w 370046"/>
                <a:gd name="connsiteY25" fmla="*/ 65151 h 301275"/>
                <a:gd name="connsiteX26" fmla="*/ 223266 w 370046"/>
                <a:gd name="connsiteY26" fmla="*/ 83915 h 301275"/>
                <a:gd name="connsiteX27" fmla="*/ 201644 w 370046"/>
                <a:gd name="connsiteY27" fmla="*/ 102680 h 301275"/>
                <a:gd name="connsiteX28" fmla="*/ 144304 w 370046"/>
                <a:gd name="connsiteY28" fmla="*/ 102680 h 301275"/>
                <a:gd name="connsiteX29" fmla="*/ 183833 w 370046"/>
                <a:gd name="connsiteY29" fmla="*/ 0 h 301275"/>
                <a:gd name="connsiteX30" fmla="*/ 183833 w 370046"/>
                <a:gd name="connsiteY30" fmla="*/ 129445 h 3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0046" h="301275">
                  <a:moveTo>
                    <a:pt x="365093" y="5048"/>
                  </a:moveTo>
                  <a:lnTo>
                    <a:pt x="181832" y="191357"/>
                  </a:lnTo>
                  <a:lnTo>
                    <a:pt x="115157" y="115157"/>
                  </a:lnTo>
                  <a:lnTo>
                    <a:pt x="1810" y="209741"/>
                  </a:lnTo>
                  <a:moveTo>
                    <a:pt x="370046" y="79820"/>
                  </a:moveTo>
                  <a:lnTo>
                    <a:pt x="370046" y="0"/>
                  </a:lnTo>
                  <a:lnTo>
                    <a:pt x="290894" y="0"/>
                  </a:lnTo>
                  <a:moveTo>
                    <a:pt x="0" y="251174"/>
                  </a:moveTo>
                  <a:lnTo>
                    <a:pt x="0" y="301276"/>
                  </a:lnTo>
                  <a:moveTo>
                    <a:pt x="60770" y="205550"/>
                  </a:moveTo>
                  <a:lnTo>
                    <a:pt x="60770" y="301276"/>
                  </a:lnTo>
                  <a:moveTo>
                    <a:pt x="121634" y="174212"/>
                  </a:moveTo>
                  <a:lnTo>
                    <a:pt x="121634" y="301276"/>
                  </a:lnTo>
                  <a:moveTo>
                    <a:pt x="182404" y="227552"/>
                  </a:moveTo>
                  <a:lnTo>
                    <a:pt x="182404" y="301276"/>
                  </a:lnTo>
                  <a:moveTo>
                    <a:pt x="243269" y="173546"/>
                  </a:moveTo>
                  <a:lnTo>
                    <a:pt x="243269" y="301276"/>
                  </a:lnTo>
                  <a:moveTo>
                    <a:pt x="304038" y="118110"/>
                  </a:moveTo>
                  <a:lnTo>
                    <a:pt x="304038" y="301276"/>
                  </a:lnTo>
                  <a:moveTo>
                    <a:pt x="364808" y="115253"/>
                  </a:moveTo>
                  <a:lnTo>
                    <a:pt x="364808" y="301276"/>
                  </a:lnTo>
                  <a:moveTo>
                    <a:pt x="222313" y="25908"/>
                  </a:moveTo>
                  <a:cubicBezTo>
                    <a:pt x="222313" y="25908"/>
                    <a:pt x="222313" y="25908"/>
                    <a:pt x="165925" y="25908"/>
                  </a:cubicBezTo>
                  <a:cubicBezTo>
                    <a:pt x="154686" y="25908"/>
                    <a:pt x="145256" y="34862"/>
                    <a:pt x="145256" y="45530"/>
                  </a:cubicBezTo>
                  <a:cubicBezTo>
                    <a:pt x="145256" y="55340"/>
                    <a:pt x="154686" y="64294"/>
                    <a:pt x="165925" y="64294"/>
                  </a:cubicBezTo>
                  <a:cubicBezTo>
                    <a:pt x="165925" y="64294"/>
                    <a:pt x="165925" y="64294"/>
                    <a:pt x="201644" y="65151"/>
                  </a:cubicBezTo>
                  <a:cubicBezTo>
                    <a:pt x="213836" y="65151"/>
                    <a:pt x="223266" y="73152"/>
                    <a:pt x="223266" y="83915"/>
                  </a:cubicBezTo>
                  <a:cubicBezTo>
                    <a:pt x="223266" y="94679"/>
                    <a:pt x="213836" y="102680"/>
                    <a:pt x="201644" y="102680"/>
                  </a:cubicBezTo>
                  <a:cubicBezTo>
                    <a:pt x="201644" y="102680"/>
                    <a:pt x="201644" y="102680"/>
                    <a:pt x="144304" y="102680"/>
                  </a:cubicBezTo>
                  <a:moveTo>
                    <a:pt x="183833" y="0"/>
                  </a:moveTo>
                  <a:cubicBezTo>
                    <a:pt x="183833" y="129445"/>
                    <a:pt x="183833" y="129445"/>
                    <a:pt x="183833" y="129445"/>
                  </a:cubicBezTo>
                </a:path>
              </a:pathLst>
            </a:custGeom>
            <a:noFill/>
            <a:ln w="6350" cap="flat">
              <a:solidFill>
                <a:schemeClr val="tx1"/>
              </a:solidFill>
              <a:prstDash val="solid"/>
              <a:miter/>
            </a:ln>
          </p:spPr>
          <p:txBody>
            <a:bodyPr rtlCol="0" anchor="ctr"/>
            <a:lstStyle/>
            <a:p>
              <a:pPr>
                <a:defRPr/>
              </a:pPr>
              <a:endParaRPr lang="en-US">
                <a:solidFill>
                  <a:srgbClr val="282828"/>
                </a:solidFill>
                <a:latin typeface="Segoe UI"/>
              </a:endParaRPr>
            </a:p>
          </p:txBody>
        </p:sp>
      </p:grpSp>
      <p:grpSp>
        <p:nvGrpSpPr>
          <p:cNvPr id="25" name="Group 24">
            <a:extLst>
              <a:ext uri="{FF2B5EF4-FFF2-40B4-BE49-F238E27FC236}">
                <a16:creationId xmlns:a16="http://schemas.microsoft.com/office/drawing/2014/main" id="{9336DF39-C2B0-4045-9679-A7AEC8A2F1EF}"/>
              </a:ext>
            </a:extLst>
          </p:cNvPr>
          <p:cNvGrpSpPr/>
          <p:nvPr/>
        </p:nvGrpSpPr>
        <p:grpSpPr>
          <a:xfrm>
            <a:off x="9183152" y="3451921"/>
            <a:ext cx="439058" cy="439056"/>
            <a:chOff x="9395334" y="3840784"/>
            <a:chExt cx="391779" cy="391778"/>
          </a:xfrm>
        </p:grpSpPr>
        <p:sp>
          <p:nvSpPr>
            <p:cNvPr id="129" name="Oval 128">
              <a:extLst>
                <a:ext uri="{FF2B5EF4-FFF2-40B4-BE49-F238E27FC236}">
                  <a16:creationId xmlns:a16="http://schemas.microsoft.com/office/drawing/2014/main" id="{6E968A8C-F1DA-7544-89D2-DB02D72603CC}"/>
                </a:ext>
              </a:extLst>
            </p:cNvPr>
            <p:cNvSpPr/>
            <p:nvPr/>
          </p:nvSpPr>
          <p:spPr>
            <a:xfrm>
              <a:off x="9395334" y="3840784"/>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dirty="0">
                <a:solidFill>
                  <a:srgbClr val="FFFFFF"/>
                </a:solidFill>
                <a:latin typeface="Segoe UI"/>
              </a:endParaRPr>
            </a:p>
          </p:txBody>
        </p:sp>
        <p:sp>
          <p:nvSpPr>
            <p:cNvPr id="135" name="Oval 134">
              <a:extLst>
                <a:ext uri="{FF2B5EF4-FFF2-40B4-BE49-F238E27FC236}">
                  <a16:creationId xmlns:a16="http://schemas.microsoft.com/office/drawing/2014/main" id="{C9EE3D9E-6CC2-DE44-B3AB-6E9A1500C03B}"/>
                </a:ext>
              </a:extLst>
            </p:cNvPr>
            <p:cNvSpPr/>
            <p:nvPr/>
          </p:nvSpPr>
          <p:spPr>
            <a:xfrm>
              <a:off x="9437350" y="3882801"/>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grpSp>
          <p:nvGrpSpPr>
            <p:cNvPr id="276" name="Graphic 155">
              <a:extLst>
                <a:ext uri="{FF2B5EF4-FFF2-40B4-BE49-F238E27FC236}">
                  <a16:creationId xmlns:a16="http://schemas.microsoft.com/office/drawing/2014/main" id="{BB4424B5-AF68-4574-9B0C-24C197E68450}"/>
                </a:ext>
              </a:extLst>
            </p:cNvPr>
            <p:cNvGrpSpPr/>
            <p:nvPr/>
          </p:nvGrpSpPr>
          <p:grpSpPr>
            <a:xfrm>
              <a:off x="9509899" y="3953658"/>
              <a:ext cx="162645" cy="166033"/>
              <a:chOff x="5989637" y="3263899"/>
              <a:chExt cx="457200" cy="466725"/>
            </a:xfrm>
          </p:grpSpPr>
          <p:sp>
            <p:nvSpPr>
              <p:cNvPr id="277" name="Freeform: Shape 276">
                <a:extLst>
                  <a:ext uri="{FF2B5EF4-FFF2-40B4-BE49-F238E27FC236}">
                    <a16:creationId xmlns:a16="http://schemas.microsoft.com/office/drawing/2014/main" id="{5644BF6B-D94F-4CC2-AFED-8C60B383CB5A}"/>
                  </a:ext>
                </a:extLst>
              </p:cNvPr>
              <p:cNvSpPr/>
              <p:nvPr/>
            </p:nvSpPr>
            <p:spPr>
              <a:xfrm>
                <a:off x="5994494" y="3263899"/>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defRPr/>
                </a:pPr>
                <a:endParaRPr lang="en-US">
                  <a:solidFill>
                    <a:srgbClr val="282828"/>
                  </a:solidFill>
                  <a:latin typeface="Segoe UI"/>
                </a:endParaRPr>
              </a:p>
            </p:txBody>
          </p:sp>
          <p:sp>
            <p:nvSpPr>
              <p:cNvPr id="278" name="Freeform: Shape 277">
                <a:extLst>
                  <a:ext uri="{FF2B5EF4-FFF2-40B4-BE49-F238E27FC236}">
                    <a16:creationId xmlns:a16="http://schemas.microsoft.com/office/drawing/2014/main" id="{99CF6E72-9311-4946-BED3-14F3917AE475}"/>
                  </a:ext>
                </a:extLst>
              </p:cNvPr>
              <p:cNvSpPr/>
              <p:nvPr/>
            </p:nvSpPr>
            <p:spPr>
              <a:xfrm>
                <a:off x="5994494" y="3360291"/>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defRPr/>
                </a:pPr>
                <a:endParaRPr lang="en-US">
                  <a:solidFill>
                    <a:srgbClr val="282828"/>
                  </a:solidFill>
                  <a:latin typeface="Segoe UI"/>
                </a:endParaRPr>
              </a:p>
            </p:txBody>
          </p:sp>
          <p:sp>
            <p:nvSpPr>
              <p:cNvPr id="279" name="Freeform: Shape 278">
                <a:extLst>
                  <a:ext uri="{FF2B5EF4-FFF2-40B4-BE49-F238E27FC236}">
                    <a16:creationId xmlns:a16="http://schemas.microsoft.com/office/drawing/2014/main" id="{26058142-C8CD-4D35-85AD-0607B836D803}"/>
                  </a:ext>
                </a:extLst>
              </p:cNvPr>
              <p:cNvSpPr/>
              <p:nvPr/>
            </p:nvSpPr>
            <p:spPr>
              <a:xfrm>
                <a:off x="6314344" y="3523645"/>
                <a:ext cx="117919" cy="104108"/>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defRPr/>
                </a:pPr>
                <a:endParaRPr lang="en-US">
                  <a:solidFill>
                    <a:srgbClr val="282828"/>
                  </a:solidFill>
                  <a:latin typeface="Segoe UI"/>
                </a:endParaRPr>
              </a:p>
            </p:txBody>
          </p:sp>
        </p:grpSp>
      </p:grpSp>
      <p:cxnSp>
        <p:nvCxnSpPr>
          <p:cNvPr id="281" name="Straight Connector 280">
            <a:extLst>
              <a:ext uri="{FF2B5EF4-FFF2-40B4-BE49-F238E27FC236}">
                <a16:creationId xmlns:a16="http://schemas.microsoft.com/office/drawing/2014/main" id="{43E31100-E10A-4E9C-A150-0ADEBBA572A2}"/>
              </a:ext>
            </a:extLst>
          </p:cNvPr>
          <p:cNvCxnSpPr>
            <a:cxnSpLocks/>
          </p:cNvCxnSpPr>
          <p:nvPr/>
        </p:nvCxnSpPr>
        <p:spPr>
          <a:xfrm rot="5400000">
            <a:off x="3238770" y="5878923"/>
            <a:ext cx="1957182" cy="0"/>
          </a:xfrm>
          <a:prstGeom prst="line">
            <a:avLst/>
          </a:prstGeom>
          <a:noFill/>
          <a:ln w="6350" cap="flat" cmpd="sng" algn="ctr">
            <a:solidFill>
              <a:schemeClr val="bg1">
                <a:lumMod val="75000"/>
              </a:schemeClr>
            </a:solidFill>
            <a:prstDash val="dash"/>
            <a:headEnd type="none" w="med" len="med"/>
            <a:tailEnd type="none" w="med" len="med"/>
          </a:ln>
          <a:effectLst/>
        </p:spPr>
      </p:cxnSp>
      <p:cxnSp>
        <p:nvCxnSpPr>
          <p:cNvPr id="284" name="Straight Connector 283">
            <a:extLst>
              <a:ext uri="{FF2B5EF4-FFF2-40B4-BE49-F238E27FC236}">
                <a16:creationId xmlns:a16="http://schemas.microsoft.com/office/drawing/2014/main" id="{3A2BAA60-B491-46BA-A534-0731E8550B27}"/>
              </a:ext>
            </a:extLst>
          </p:cNvPr>
          <p:cNvCxnSpPr>
            <a:cxnSpLocks/>
          </p:cNvCxnSpPr>
          <p:nvPr/>
        </p:nvCxnSpPr>
        <p:spPr>
          <a:xfrm rot="5400000">
            <a:off x="6999678" y="5878923"/>
            <a:ext cx="1957182" cy="0"/>
          </a:xfrm>
          <a:prstGeom prst="line">
            <a:avLst/>
          </a:prstGeom>
          <a:noFill/>
          <a:ln w="6350" cap="flat" cmpd="sng" algn="ctr">
            <a:solidFill>
              <a:schemeClr val="bg1">
                <a:lumMod val="75000"/>
              </a:schemeClr>
            </a:solidFill>
            <a:prstDash val="dash"/>
            <a:headEnd type="none" w="med" len="med"/>
            <a:tailEnd type="none" w="med" len="med"/>
          </a:ln>
          <a:effectLst/>
        </p:spPr>
      </p:cxnSp>
    </p:spTree>
    <p:extLst>
      <p:ext uri="{BB962C8B-B14F-4D97-AF65-F5344CB8AC3E}">
        <p14:creationId xmlns:p14="http://schemas.microsoft.com/office/powerpoint/2010/main" val="23150579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8001A872-C733-4DAB-8B69-3D8CAAD03382}"/>
              </a:ext>
              <a:ext uri="{C183D7F6-B498-43B3-948B-1728B52AA6E4}">
                <adec:decorative xmlns:adec="http://schemas.microsoft.com/office/drawing/2017/decorative" val="1"/>
              </a:ext>
            </a:extLst>
          </p:cNvPr>
          <p:cNvCxnSpPr>
            <a:cxnSpLocks/>
          </p:cNvCxnSpPr>
          <p:nvPr/>
        </p:nvCxnSpPr>
        <p:spPr>
          <a:xfrm>
            <a:off x="865" y="5716747"/>
            <a:ext cx="11605137" cy="0"/>
          </a:xfrm>
          <a:prstGeom prst="line">
            <a:avLst/>
          </a:prstGeom>
          <a:noFill/>
          <a:ln w="25400" cap="rnd">
            <a:solidFill>
              <a:schemeClr val="tx1"/>
            </a:solidFill>
            <a:prstDash val="solid"/>
            <a:round/>
            <a:tailEnd type="arrow" w="lg" len="sm"/>
          </a:ln>
        </p:spPr>
      </p:cxnSp>
      <p:sp>
        <p:nvSpPr>
          <p:cNvPr id="5" name="Title 4">
            <a:extLst>
              <a:ext uri="{FF2B5EF4-FFF2-40B4-BE49-F238E27FC236}">
                <a16:creationId xmlns:a16="http://schemas.microsoft.com/office/drawing/2014/main" id="{04AE1215-4868-4AC0-9934-56D822EB2592}"/>
              </a:ext>
            </a:extLst>
          </p:cNvPr>
          <p:cNvSpPr>
            <a:spLocks noGrp="1"/>
          </p:cNvSpPr>
          <p:nvPr>
            <p:ph type="title"/>
          </p:nvPr>
        </p:nvSpPr>
        <p:spPr>
          <a:xfrm>
            <a:off x="589044" y="457622"/>
            <a:ext cx="11016957" cy="1169551"/>
          </a:xfrm>
        </p:spPr>
        <p:txBody>
          <a:bodyPr/>
          <a:lstStyle/>
          <a:p>
            <a:r>
              <a:rPr lang="en-US"/>
              <a:t>Unlock more with Microsoft Power Apps</a:t>
            </a:r>
            <a:br>
              <a:rPr lang="en-US"/>
            </a:br>
            <a:r>
              <a:rPr lang="en-US" sz="2000"/>
              <a:t>Power Apps combines a simple visual approach with advanced tools, making it easier for everyone </a:t>
            </a:r>
            <a:br>
              <a:rPr lang="en-US" sz="2000"/>
            </a:br>
            <a:r>
              <a:rPr lang="en-US" sz="2000"/>
              <a:t>to build better apps more efficiently</a:t>
            </a:r>
          </a:p>
        </p:txBody>
      </p:sp>
      <p:grpSp>
        <p:nvGrpSpPr>
          <p:cNvPr id="7" name="Group 6" descr="Get to better solutions faster&#10;Enable employees to build and launch &#10;their own apps to address their own business challenges – with nothing to &#10;slow them down&#10;">
            <a:extLst>
              <a:ext uri="{FF2B5EF4-FFF2-40B4-BE49-F238E27FC236}">
                <a16:creationId xmlns:a16="http://schemas.microsoft.com/office/drawing/2014/main" id="{9BECCD12-ACCC-40F5-895E-A15172B0A71B}"/>
              </a:ext>
            </a:extLst>
          </p:cNvPr>
          <p:cNvGrpSpPr/>
          <p:nvPr/>
        </p:nvGrpSpPr>
        <p:grpSpPr>
          <a:xfrm>
            <a:off x="941956" y="2094586"/>
            <a:ext cx="2925665" cy="2056831"/>
            <a:chOff x="941224" y="2094396"/>
            <a:chExt cx="2926080" cy="2057123"/>
          </a:xfrm>
        </p:grpSpPr>
        <p:sp>
          <p:nvSpPr>
            <p:cNvPr id="42" name="Oval 41">
              <a:extLst>
                <a:ext uri="{FF2B5EF4-FFF2-40B4-BE49-F238E27FC236}">
                  <a16:creationId xmlns:a16="http://schemas.microsoft.com/office/drawing/2014/main" id="{092A4A51-FEF8-4D6B-9A32-C95504EE04F2}"/>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B6BE113-FDBD-45E8-96B0-EB7F2EFE74EC}"/>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777091">
                <a:spcAft>
                  <a:spcPts val="600"/>
                </a:spcAft>
                <a:defRPr/>
              </a:pPr>
              <a:r>
                <a:rPr lang="en-US" sz="1600" kern="0">
                  <a:solidFill>
                    <a:srgbClr val="000000"/>
                  </a:solidFill>
                  <a:latin typeface="Segoe UI Semibold"/>
                  <a:cs typeface="Segoe UI" pitchFamily="34" charset="0"/>
                </a:rPr>
                <a:t>Get to better solutions faster</a:t>
              </a:r>
            </a:p>
            <a:p>
              <a:pPr algn="ctr" defTabSz="777091">
                <a:spcAft>
                  <a:spcPts val="600"/>
                </a:spcAft>
                <a:defRPr/>
              </a:pPr>
              <a:r>
                <a:rPr lang="en-US" sz="1200" kern="0">
                  <a:gradFill>
                    <a:gsLst>
                      <a:gs pos="100000">
                        <a:srgbClr val="000000"/>
                      </a:gs>
                      <a:gs pos="0">
                        <a:srgbClr val="000000"/>
                      </a:gs>
                    </a:gsLst>
                    <a:lin ang="2700000" scaled="1"/>
                  </a:gradFill>
                  <a:latin typeface="Segoe UI"/>
                  <a:cs typeface="Segoe UI" pitchFamily="34" charset="0"/>
                </a:rPr>
                <a:t>Enable employees to build and launch </a:t>
              </a:r>
              <a:br>
                <a:rPr lang="en-US" sz="1200" kern="0">
                  <a:gradFill>
                    <a:gsLst>
                      <a:gs pos="100000">
                        <a:srgbClr val="000000"/>
                      </a:gs>
                      <a:gs pos="0">
                        <a:srgbClr val="000000"/>
                      </a:gs>
                    </a:gsLst>
                    <a:lin ang="2700000" scaled="1"/>
                  </a:gradFill>
                  <a:latin typeface="Segoe UI"/>
                  <a:cs typeface="Segoe UI" pitchFamily="34" charset="0"/>
                </a:rPr>
              </a:br>
              <a:r>
                <a:rPr lang="en-US" sz="1200" kern="0">
                  <a:gradFill>
                    <a:gsLst>
                      <a:gs pos="100000">
                        <a:srgbClr val="000000"/>
                      </a:gs>
                      <a:gs pos="0">
                        <a:srgbClr val="000000"/>
                      </a:gs>
                    </a:gsLst>
                    <a:lin ang="2700000" scaled="1"/>
                  </a:gradFill>
                  <a:latin typeface="Segoe UI"/>
                  <a:cs typeface="Segoe UI" pitchFamily="34" charset="0"/>
                </a:rPr>
                <a:t>their own apps to address their own business challenges – with nothing to </a:t>
              </a:r>
              <a:br>
                <a:rPr lang="en-US" sz="1200" kern="0">
                  <a:gradFill>
                    <a:gsLst>
                      <a:gs pos="100000">
                        <a:srgbClr val="000000"/>
                      </a:gs>
                      <a:gs pos="0">
                        <a:srgbClr val="000000"/>
                      </a:gs>
                    </a:gsLst>
                    <a:lin ang="2700000" scaled="1"/>
                  </a:gradFill>
                  <a:latin typeface="Segoe UI"/>
                  <a:cs typeface="Segoe UI" pitchFamily="34" charset="0"/>
                </a:rPr>
              </a:br>
              <a:r>
                <a:rPr lang="en-US" sz="1200" kern="0">
                  <a:gradFill>
                    <a:gsLst>
                      <a:gs pos="100000">
                        <a:srgbClr val="000000"/>
                      </a:gs>
                      <a:gs pos="0">
                        <a:srgbClr val="000000"/>
                      </a:gs>
                    </a:gsLst>
                    <a:lin ang="2700000" scaled="1"/>
                  </a:gradFill>
                  <a:latin typeface="Segoe UI"/>
                  <a:cs typeface="Segoe UI" pitchFamily="34" charset="0"/>
                </a:rPr>
                <a:t>slow them down</a:t>
              </a:r>
            </a:p>
            <a:p>
              <a:pPr algn="ctr" defTabSz="777091">
                <a:spcAft>
                  <a:spcPts val="600"/>
                </a:spcAft>
                <a:defRPr/>
              </a:pPr>
              <a:endParaRPr lang="en-US" sz="1600" kern="0">
                <a:gradFill>
                  <a:gsLst>
                    <a:gs pos="100000">
                      <a:srgbClr val="742774"/>
                    </a:gs>
                    <a:gs pos="0">
                      <a:srgbClr val="742774"/>
                    </a:gs>
                  </a:gsLst>
                  <a:lin ang="2700000" scaled="1"/>
                </a:gradFill>
                <a:latin typeface="Segoe UI Semibold"/>
                <a:cs typeface="Segoe UI" pitchFamily="34" charset="0"/>
              </a:endParaRPr>
            </a:p>
          </p:txBody>
        </p:sp>
        <p:grpSp>
          <p:nvGrpSpPr>
            <p:cNvPr id="49" name="Group 48">
              <a:extLst>
                <a:ext uri="{FF2B5EF4-FFF2-40B4-BE49-F238E27FC236}">
                  <a16:creationId xmlns:a16="http://schemas.microsoft.com/office/drawing/2014/main" id="{689CBE05-6E44-4CCF-87F1-B8AE11D9634E}"/>
                </a:ext>
              </a:extLst>
            </p:cNvPr>
            <p:cNvGrpSpPr/>
            <p:nvPr/>
          </p:nvGrpSpPr>
          <p:grpSpPr>
            <a:xfrm>
              <a:off x="2066011" y="2514902"/>
              <a:ext cx="676507" cy="669876"/>
              <a:chOff x="599902" y="4800950"/>
              <a:chExt cx="536745" cy="531484"/>
            </a:xfrm>
          </p:grpSpPr>
          <p:sp>
            <p:nvSpPr>
              <p:cNvPr id="50" name="Freeform 970">
                <a:extLst>
                  <a:ext uri="{FF2B5EF4-FFF2-40B4-BE49-F238E27FC236}">
                    <a16:creationId xmlns:a16="http://schemas.microsoft.com/office/drawing/2014/main" id="{A8A60BD5-BAB6-4881-8952-35C145C21868}"/>
                  </a:ext>
                </a:extLst>
              </p:cNvPr>
              <p:cNvSpPr>
                <a:spLocks/>
              </p:cNvSpPr>
              <p:nvPr/>
            </p:nvSpPr>
            <p:spPr bwMode="auto">
              <a:xfrm>
                <a:off x="726195" y="4853572"/>
                <a:ext cx="368354" cy="347305"/>
              </a:xfrm>
              <a:custGeom>
                <a:avLst/>
                <a:gdLst>
                  <a:gd name="T0" fmla="*/ 6 w 70"/>
                  <a:gd name="T1" fmla="*/ 66 h 66"/>
                  <a:gd name="T2" fmla="*/ 0 w 70"/>
                  <a:gd name="T3" fmla="*/ 63 h 66"/>
                  <a:gd name="T4" fmla="*/ 17 w 70"/>
                  <a:gd name="T5" fmla="*/ 25 h 66"/>
                  <a:gd name="T6" fmla="*/ 52 w 70"/>
                  <a:gd name="T7" fmla="*/ 35 h 66"/>
                  <a:gd name="T8" fmla="*/ 63 w 70"/>
                  <a:gd name="T9" fmla="*/ 0 h 66"/>
                  <a:gd name="T10" fmla="*/ 70 w 70"/>
                  <a:gd name="T11" fmla="*/ 2 h 66"/>
                  <a:gd name="T12" fmla="*/ 56 w 70"/>
                  <a:gd name="T13" fmla="*/ 43 h 66"/>
                  <a:gd name="T14" fmla="*/ 20 w 70"/>
                  <a:gd name="T15" fmla="*/ 33 h 66"/>
                  <a:gd name="T16" fmla="*/ 6 w 70"/>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6">
                    <a:moveTo>
                      <a:pt x="6" y="66"/>
                    </a:moveTo>
                    <a:lnTo>
                      <a:pt x="0" y="63"/>
                    </a:lnTo>
                    <a:lnTo>
                      <a:pt x="17" y="25"/>
                    </a:lnTo>
                    <a:lnTo>
                      <a:pt x="52" y="35"/>
                    </a:lnTo>
                    <a:lnTo>
                      <a:pt x="63" y="0"/>
                    </a:lnTo>
                    <a:lnTo>
                      <a:pt x="70" y="2"/>
                    </a:lnTo>
                    <a:lnTo>
                      <a:pt x="56" y="43"/>
                    </a:lnTo>
                    <a:lnTo>
                      <a:pt x="20" y="33"/>
                    </a:lnTo>
                    <a:lnTo>
                      <a:pt x="6" y="66"/>
                    </a:lnTo>
                    <a:close/>
                  </a:path>
                </a:pathLst>
              </a:custGeom>
              <a:solidFill>
                <a:srgbClr val="191919"/>
              </a:solidFill>
              <a:ln>
                <a:noFill/>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1" name="Oval 1029">
                <a:extLst>
                  <a:ext uri="{FF2B5EF4-FFF2-40B4-BE49-F238E27FC236}">
                    <a16:creationId xmlns:a16="http://schemas.microsoft.com/office/drawing/2014/main" id="{C9CF54FA-6DF8-4419-BB0C-176858207EAE}"/>
                  </a:ext>
                </a:extLst>
              </p:cNvPr>
              <p:cNvSpPr>
                <a:spLocks noChangeArrowheads="1"/>
              </p:cNvSpPr>
              <p:nvPr/>
            </p:nvSpPr>
            <p:spPr bwMode="auto">
              <a:xfrm>
                <a:off x="1026139" y="4806211"/>
                <a:ext cx="9998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2" name="Freeform 1041">
                <a:extLst>
                  <a:ext uri="{FF2B5EF4-FFF2-40B4-BE49-F238E27FC236}">
                    <a16:creationId xmlns:a16="http://schemas.microsoft.com/office/drawing/2014/main" id="{FB801BCF-00CD-4D65-AE43-67FCFF4823D6}"/>
                  </a:ext>
                </a:extLst>
              </p:cNvPr>
              <p:cNvSpPr>
                <a:spLocks/>
              </p:cNvSpPr>
              <p:nvPr/>
            </p:nvSpPr>
            <p:spPr bwMode="auto">
              <a:xfrm>
                <a:off x="599902" y="4800950"/>
                <a:ext cx="536745" cy="531484"/>
              </a:xfrm>
              <a:custGeom>
                <a:avLst/>
                <a:gdLst>
                  <a:gd name="T0" fmla="*/ 6 w 102"/>
                  <a:gd name="T1" fmla="*/ 95 h 101"/>
                  <a:gd name="T2" fmla="*/ 6 w 102"/>
                  <a:gd name="T3" fmla="*/ 0 h 101"/>
                  <a:gd name="T4" fmla="*/ 0 w 102"/>
                  <a:gd name="T5" fmla="*/ 0 h 101"/>
                  <a:gd name="T6" fmla="*/ 0 w 102"/>
                  <a:gd name="T7" fmla="*/ 101 h 101"/>
                  <a:gd name="T8" fmla="*/ 102 w 102"/>
                  <a:gd name="T9" fmla="*/ 101 h 101"/>
                  <a:gd name="T10" fmla="*/ 102 w 102"/>
                  <a:gd name="T11" fmla="*/ 95 h 101"/>
                  <a:gd name="T12" fmla="*/ 6 w 102"/>
                  <a:gd name="T13" fmla="*/ 95 h 101"/>
                </a:gdLst>
                <a:ahLst/>
                <a:cxnLst>
                  <a:cxn ang="0">
                    <a:pos x="T0" y="T1"/>
                  </a:cxn>
                  <a:cxn ang="0">
                    <a:pos x="T2" y="T3"/>
                  </a:cxn>
                  <a:cxn ang="0">
                    <a:pos x="T4" y="T5"/>
                  </a:cxn>
                  <a:cxn ang="0">
                    <a:pos x="T6" y="T7"/>
                  </a:cxn>
                  <a:cxn ang="0">
                    <a:pos x="T8" y="T9"/>
                  </a:cxn>
                  <a:cxn ang="0">
                    <a:pos x="T10" y="T11"/>
                  </a:cxn>
                  <a:cxn ang="0">
                    <a:pos x="T12" y="T13"/>
                  </a:cxn>
                </a:cxnLst>
                <a:rect l="0" t="0" r="r" b="b"/>
                <a:pathLst>
                  <a:path w="102" h="101">
                    <a:moveTo>
                      <a:pt x="6" y="95"/>
                    </a:moveTo>
                    <a:lnTo>
                      <a:pt x="6" y="0"/>
                    </a:lnTo>
                    <a:lnTo>
                      <a:pt x="0" y="0"/>
                    </a:lnTo>
                    <a:lnTo>
                      <a:pt x="0" y="101"/>
                    </a:lnTo>
                    <a:lnTo>
                      <a:pt x="102" y="101"/>
                    </a:lnTo>
                    <a:lnTo>
                      <a:pt x="102" y="95"/>
                    </a:lnTo>
                    <a:lnTo>
                      <a:pt x="6" y="95"/>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3" name="Oval 1048">
                <a:extLst>
                  <a:ext uri="{FF2B5EF4-FFF2-40B4-BE49-F238E27FC236}">
                    <a16:creationId xmlns:a16="http://schemas.microsoft.com/office/drawing/2014/main" id="{2344D020-22D4-4C63-AF5E-44724E662C69}"/>
                  </a:ext>
                </a:extLst>
              </p:cNvPr>
              <p:cNvSpPr>
                <a:spLocks noChangeArrowheads="1"/>
              </p:cNvSpPr>
              <p:nvPr/>
            </p:nvSpPr>
            <p:spPr bwMode="auto">
              <a:xfrm>
                <a:off x="689358" y="5142991"/>
                <a:ext cx="10524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4" name="Oval 1049">
                <a:extLst>
                  <a:ext uri="{FF2B5EF4-FFF2-40B4-BE49-F238E27FC236}">
                    <a16:creationId xmlns:a16="http://schemas.microsoft.com/office/drawing/2014/main" id="{8DDDD99B-C176-4C6F-9CEE-DD8CA768514E}"/>
                  </a:ext>
                </a:extLst>
              </p:cNvPr>
              <p:cNvSpPr>
                <a:spLocks noChangeArrowheads="1"/>
              </p:cNvSpPr>
              <p:nvPr/>
            </p:nvSpPr>
            <p:spPr bwMode="auto">
              <a:xfrm>
                <a:off x="773553" y="4958816"/>
                <a:ext cx="9998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5" name="Oval 1050">
                <a:extLst>
                  <a:ext uri="{FF2B5EF4-FFF2-40B4-BE49-F238E27FC236}">
                    <a16:creationId xmlns:a16="http://schemas.microsoft.com/office/drawing/2014/main" id="{E36E0383-257C-4A1A-A65F-05EE3C69E9F4}"/>
                  </a:ext>
                </a:extLst>
              </p:cNvPr>
              <p:cNvSpPr>
                <a:spLocks noChangeArrowheads="1"/>
              </p:cNvSpPr>
              <p:nvPr/>
            </p:nvSpPr>
            <p:spPr bwMode="auto">
              <a:xfrm>
                <a:off x="957732" y="5006174"/>
                <a:ext cx="9998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grpSp>
      </p:grpSp>
      <p:grpSp>
        <p:nvGrpSpPr>
          <p:cNvPr id="8" name="Group 7" descr="Make better use of resources&#10;Free up limited pro dev resources and enable them to work faster on mission critical apps and enterprise wide solutions&#10;">
            <a:extLst>
              <a:ext uri="{FF2B5EF4-FFF2-40B4-BE49-F238E27FC236}">
                <a16:creationId xmlns:a16="http://schemas.microsoft.com/office/drawing/2014/main" id="{C3C0EBBE-73E0-4C99-A83C-6162950B8112}"/>
              </a:ext>
            </a:extLst>
          </p:cNvPr>
          <p:cNvGrpSpPr/>
          <p:nvPr/>
        </p:nvGrpSpPr>
        <p:grpSpPr>
          <a:xfrm>
            <a:off x="4633168" y="2094586"/>
            <a:ext cx="2925665" cy="2056831"/>
            <a:chOff x="4632960" y="2094396"/>
            <a:chExt cx="2926080" cy="2057123"/>
          </a:xfrm>
        </p:grpSpPr>
        <p:sp>
          <p:nvSpPr>
            <p:cNvPr id="46" name="Oval 45">
              <a:extLst>
                <a:ext uri="{FF2B5EF4-FFF2-40B4-BE49-F238E27FC236}">
                  <a16:creationId xmlns:a16="http://schemas.microsoft.com/office/drawing/2014/main" id="{137E92F9-1740-4845-98CC-3AFA6446A117}"/>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A2E5CDA-CE6A-4EAE-BA12-2608ADE2ADF7}"/>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777091">
                <a:spcAft>
                  <a:spcPts val="600"/>
                </a:spcAft>
                <a:defRPr/>
              </a:pPr>
              <a:r>
                <a:rPr lang="en-US" sz="1600" kern="0">
                  <a:solidFill>
                    <a:srgbClr val="000000"/>
                  </a:solidFill>
                  <a:latin typeface="Segoe UI Semibold"/>
                  <a:cs typeface="Segoe UI" pitchFamily="34" charset="0"/>
                </a:rPr>
                <a:t>Make better use of resources</a:t>
              </a:r>
            </a:p>
            <a:p>
              <a:pPr algn="ctr" defTabSz="777091">
                <a:spcAft>
                  <a:spcPts val="600"/>
                </a:spcAft>
                <a:defRPr/>
              </a:pPr>
              <a:r>
                <a:rPr lang="en-US" sz="1200" kern="0">
                  <a:gradFill>
                    <a:gsLst>
                      <a:gs pos="100000">
                        <a:srgbClr val="000000"/>
                      </a:gs>
                      <a:gs pos="0">
                        <a:srgbClr val="000000"/>
                      </a:gs>
                    </a:gsLst>
                    <a:lin ang="2700000" scaled="1"/>
                  </a:gradFill>
                  <a:latin typeface="Segoe UI"/>
                  <a:cs typeface="Segoe UI" pitchFamily="34" charset="0"/>
                </a:rPr>
                <a:t>Free up limited pro dev resources and enable them to work faster on mission critical apps and enterprise wide solutions</a:t>
              </a:r>
              <a:endParaRPr lang="en-US" sz="1600" kern="0">
                <a:gradFill>
                  <a:gsLst>
                    <a:gs pos="100000">
                      <a:srgbClr val="742774"/>
                    </a:gs>
                    <a:gs pos="0">
                      <a:srgbClr val="742774"/>
                    </a:gs>
                  </a:gsLst>
                  <a:lin ang="2700000" scaled="1"/>
                </a:gradFill>
                <a:latin typeface="Segoe UI Semibold"/>
                <a:cs typeface="Segoe UI" pitchFamily="34" charset="0"/>
              </a:endParaRPr>
            </a:p>
          </p:txBody>
        </p:sp>
        <p:grpSp>
          <p:nvGrpSpPr>
            <p:cNvPr id="56" name="Group 80">
              <a:extLst>
                <a:ext uri="{FF2B5EF4-FFF2-40B4-BE49-F238E27FC236}">
                  <a16:creationId xmlns:a16="http://schemas.microsoft.com/office/drawing/2014/main" id="{659D27D1-A413-4669-A3C0-47552D72DBDB}"/>
                </a:ext>
              </a:extLst>
            </p:cNvPr>
            <p:cNvGrpSpPr>
              <a:grpSpLocks noChangeAspect="1"/>
            </p:cNvGrpSpPr>
            <p:nvPr/>
          </p:nvGrpSpPr>
          <p:grpSpPr bwMode="auto">
            <a:xfrm>
              <a:off x="5651264" y="2587234"/>
              <a:ext cx="889473" cy="525213"/>
              <a:chOff x="695" y="1513"/>
              <a:chExt cx="210" cy="124"/>
            </a:xfrm>
            <a:solidFill>
              <a:srgbClr val="75757A"/>
            </a:solidFill>
          </p:grpSpPr>
          <p:sp>
            <p:nvSpPr>
              <p:cNvPr id="57" name="Freeform 81">
                <a:extLst>
                  <a:ext uri="{FF2B5EF4-FFF2-40B4-BE49-F238E27FC236}">
                    <a16:creationId xmlns:a16="http://schemas.microsoft.com/office/drawing/2014/main" id="{4977A937-161D-4157-9349-47725E890F8E}"/>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58" name="Freeform 82">
                <a:extLst>
                  <a:ext uri="{FF2B5EF4-FFF2-40B4-BE49-F238E27FC236}">
                    <a16:creationId xmlns:a16="http://schemas.microsoft.com/office/drawing/2014/main" id="{B30330C5-1ACC-4B0E-AD02-5889EDB39472}"/>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191919"/>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59" name="Freeform 83">
                <a:extLst>
                  <a:ext uri="{FF2B5EF4-FFF2-40B4-BE49-F238E27FC236}">
                    <a16:creationId xmlns:a16="http://schemas.microsoft.com/office/drawing/2014/main" id="{3264AB6D-262A-48D3-AF27-8F6901D92AC8}"/>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rgbClr val="D59DFF"/>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60" name="Freeform 84">
                <a:extLst>
                  <a:ext uri="{FF2B5EF4-FFF2-40B4-BE49-F238E27FC236}">
                    <a16:creationId xmlns:a16="http://schemas.microsoft.com/office/drawing/2014/main" id="{5662CC2B-B01B-4B9A-94CF-FF12FE0A75CA}"/>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rgbClr val="D59DFF"/>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61" name="Freeform 85">
                <a:extLst>
                  <a:ext uri="{FF2B5EF4-FFF2-40B4-BE49-F238E27FC236}">
                    <a16:creationId xmlns:a16="http://schemas.microsoft.com/office/drawing/2014/main" id="{2989BDDF-85A9-457D-AD74-6C3B2C57E4F7}"/>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191919"/>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62" name="Freeform 86">
                <a:extLst>
                  <a:ext uri="{FF2B5EF4-FFF2-40B4-BE49-F238E27FC236}">
                    <a16:creationId xmlns:a16="http://schemas.microsoft.com/office/drawing/2014/main" id="{A3BE2049-30F8-4ACE-95B9-DADE9AD3A5F4}"/>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grpSp>
      </p:grpSp>
      <p:grpSp>
        <p:nvGrpSpPr>
          <p:cNvPr id="67" name="Group 66" descr="Optimize existing investments&#10;Build apps that integrate seamlessly with your Office 365, Dynamics 365 and Azure tools and data&#10;">
            <a:extLst>
              <a:ext uri="{FF2B5EF4-FFF2-40B4-BE49-F238E27FC236}">
                <a16:creationId xmlns:a16="http://schemas.microsoft.com/office/drawing/2014/main" id="{347C3CE7-2A95-49A7-9836-B913FD5E1227}"/>
              </a:ext>
            </a:extLst>
          </p:cNvPr>
          <p:cNvGrpSpPr/>
          <p:nvPr/>
        </p:nvGrpSpPr>
        <p:grpSpPr>
          <a:xfrm>
            <a:off x="8324380" y="2094586"/>
            <a:ext cx="2925665" cy="2056791"/>
            <a:chOff x="8324696" y="2094396"/>
            <a:chExt cx="2926080" cy="2057083"/>
          </a:xfrm>
        </p:grpSpPr>
        <p:sp>
          <p:nvSpPr>
            <p:cNvPr id="45" name="Oval 44">
              <a:extLst>
                <a:ext uri="{FF2B5EF4-FFF2-40B4-BE49-F238E27FC236}">
                  <a16:creationId xmlns:a16="http://schemas.microsoft.com/office/drawing/2014/main" id="{13EFC2CF-0BFB-4F27-BA44-3419DA893B5D}"/>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AC0774C7-9261-467E-AACB-98E4E2351BB7}"/>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777091">
                <a:spcAft>
                  <a:spcPts val="600"/>
                </a:spcAft>
                <a:defRPr/>
              </a:pPr>
              <a:r>
                <a:rPr lang="en-US" sz="1600" kern="0">
                  <a:solidFill>
                    <a:srgbClr val="000000"/>
                  </a:solidFill>
                  <a:latin typeface="Segoe UI Semibold"/>
                  <a:cs typeface="Segoe UI" pitchFamily="34" charset="0"/>
                </a:rPr>
                <a:t>Optimize existing investments</a:t>
              </a:r>
            </a:p>
            <a:p>
              <a:pPr algn="ctr" defTabSz="777091">
                <a:spcAft>
                  <a:spcPts val="600"/>
                </a:spcAft>
                <a:defRPr/>
              </a:pPr>
              <a:r>
                <a:rPr lang="en-US" sz="1200" kern="0">
                  <a:gradFill>
                    <a:gsLst>
                      <a:gs pos="100000">
                        <a:srgbClr val="000000"/>
                      </a:gs>
                      <a:gs pos="0">
                        <a:srgbClr val="000000"/>
                      </a:gs>
                    </a:gsLst>
                    <a:lin ang="2700000" scaled="1"/>
                  </a:gradFill>
                  <a:latin typeface="Segoe UI"/>
                  <a:cs typeface="Segoe UI" pitchFamily="34" charset="0"/>
                </a:rPr>
                <a:t>Build apps that integrate seamlessly with your Office 365, Dynamics 365 and Azure tools and data</a:t>
              </a:r>
            </a:p>
          </p:txBody>
        </p:sp>
        <p:grpSp>
          <p:nvGrpSpPr>
            <p:cNvPr id="63" name="Group 62">
              <a:extLst>
                <a:ext uri="{FF2B5EF4-FFF2-40B4-BE49-F238E27FC236}">
                  <a16:creationId xmlns:a16="http://schemas.microsoft.com/office/drawing/2014/main" id="{7D29B01A-B40F-4E46-BD97-B9FE3DDC5C51}"/>
                </a:ext>
              </a:extLst>
            </p:cNvPr>
            <p:cNvGrpSpPr/>
            <p:nvPr/>
          </p:nvGrpSpPr>
          <p:grpSpPr>
            <a:xfrm>
              <a:off x="9383623" y="2518218"/>
              <a:ext cx="808226" cy="663245"/>
              <a:chOff x="736483" y="2209621"/>
              <a:chExt cx="472951" cy="388112"/>
            </a:xfrm>
          </p:grpSpPr>
          <p:sp>
            <p:nvSpPr>
              <p:cNvPr id="64" name="Freeform: Shape 63">
                <a:extLst>
                  <a:ext uri="{FF2B5EF4-FFF2-40B4-BE49-F238E27FC236}">
                    <a16:creationId xmlns:a16="http://schemas.microsoft.com/office/drawing/2014/main" id="{646269D3-7E8C-4DBF-A88E-A483390E7024}"/>
                  </a:ext>
                </a:extLst>
              </p:cNvPr>
              <p:cNvSpPr/>
              <p:nvPr/>
            </p:nvSpPr>
            <p:spPr bwMode="auto">
              <a:xfrm>
                <a:off x="736483" y="2231973"/>
                <a:ext cx="448018" cy="365760"/>
              </a:xfrm>
              <a:custGeom>
                <a:avLst/>
                <a:gdLst>
                  <a:gd name="connsiteX0" fmla="*/ 0 w 448018"/>
                  <a:gd name="connsiteY0" fmla="*/ 0 h 365760"/>
                  <a:gd name="connsiteX1" fmla="*/ 271666 w 448018"/>
                  <a:gd name="connsiteY1" fmla="*/ 0 h 365760"/>
                  <a:gd name="connsiteX2" fmla="*/ 271666 w 448018"/>
                  <a:gd name="connsiteY2" fmla="*/ 172693 h 365760"/>
                  <a:gd name="connsiteX3" fmla="*/ 448018 w 448018"/>
                  <a:gd name="connsiteY3" fmla="*/ 172693 h 365760"/>
                  <a:gd name="connsiteX4" fmla="*/ 448018 w 448018"/>
                  <a:gd name="connsiteY4" fmla="*/ 365760 h 365760"/>
                  <a:gd name="connsiteX5" fmla="*/ 228600 w 448018"/>
                  <a:gd name="connsiteY5" fmla="*/ 365760 h 365760"/>
                  <a:gd name="connsiteX6" fmla="*/ 228600 w 448018"/>
                  <a:gd name="connsiteY6" fmla="*/ 228600 h 365760"/>
                  <a:gd name="connsiteX7" fmla="*/ 0 w 448018"/>
                  <a:gd name="connsiteY7" fmla="*/ 22860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018" h="365760">
                    <a:moveTo>
                      <a:pt x="0" y="0"/>
                    </a:moveTo>
                    <a:lnTo>
                      <a:pt x="271666" y="0"/>
                    </a:lnTo>
                    <a:lnTo>
                      <a:pt x="271666" y="172693"/>
                    </a:lnTo>
                    <a:lnTo>
                      <a:pt x="448018" y="172693"/>
                    </a:lnTo>
                    <a:lnTo>
                      <a:pt x="448018" y="365760"/>
                    </a:lnTo>
                    <a:lnTo>
                      <a:pt x="228600" y="365760"/>
                    </a:lnTo>
                    <a:lnTo>
                      <a:pt x="228600" y="228600"/>
                    </a:lnTo>
                    <a:lnTo>
                      <a:pt x="0" y="228600"/>
                    </a:lnTo>
                    <a:close/>
                  </a:path>
                </a:pathLst>
              </a:cu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17">
                <a:extLst>
                  <a:ext uri="{FF2B5EF4-FFF2-40B4-BE49-F238E27FC236}">
                    <a16:creationId xmlns:a16="http://schemas.microsoft.com/office/drawing/2014/main" id="{2A3766D6-B9DB-45C0-B54F-2A5F9FCF8BD4}"/>
                  </a:ext>
                </a:extLst>
              </p:cNvPr>
              <p:cNvSpPr>
                <a:spLocks/>
              </p:cNvSpPr>
              <p:nvPr/>
            </p:nvSpPr>
            <p:spPr bwMode="auto">
              <a:xfrm rot="18900000" flipV="1">
                <a:off x="999024" y="2209621"/>
                <a:ext cx="210410" cy="187175"/>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66" name="Rectangle 65">
                <a:extLst>
                  <a:ext uri="{FF2B5EF4-FFF2-40B4-BE49-F238E27FC236}">
                    <a16:creationId xmlns:a16="http://schemas.microsoft.com/office/drawing/2014/main" id="{2A530D42-755C-4C5F-8759-C41E5C374DB4}"/>
                  </a:ext>
                </a:extLst>
              </p:cNvPr>
              <p:cNvSpPr/>
              <p:nvPr/>
            </p:nvSpPr>
            <p:spPr bwMode="auto">
              <a:xfrm>
                <a:off x="736483" y="2475262"/>
                <a:ext cx="207485" cy="122471"/>
              </a:xfrm>
              <a:prstGeom prst="rect">
                <a:avLst/>
              </a:prstGeom>
              <a:solidFill>
                <a:srgbClr val="D59D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91AC0A47-BA62-4852-B3AD-9346CFBCC9EF}"/>
              </a:ext>
            </a:extLst>
          </p:cNvPr>
          <p:cNvSpPr/>
          <p:nvPr/>
        </p:nvSpPr>
        <p:spPr>
          <a:xfrm>
            <a:off x="3997262" y="5531220"/>
            <a:ext cx="4197478" cy="374793"/>
          </a:xfrm>
          <a:prstGeom prst="rect">
            <a:avLst/>
          </a:prstGeom>
          <a:solidFill>
            <a:schemeClr val="bg1"/>
          </a:solidFill>
        </p:spPr>
        <p:txBody>
          <a:bodyPr wrap="none">
            <a:spAutoFit/>
          </a:bodyPr>
          <a:lstStyle/>
          <a:p>
            <a:pPr algn="ctr" defTabSz="914192">
              <a:defRPr/>
            </a:pPr>
            <a:r>
              <a:rPr lang="en-US" sz="1800" b="1">
                <a:gradFill>
                  <a:gsLst>
                    <a:gs pos="100000">
                      <a:srgbClr val="742774"/>
                    </a:gs>
                    <a:gs pos="0">
                      <a:srgbClr val="742774"/>
                    </a:gs>
                  </a:gsLst>
                  <a:lin ang="2700000" scaled="1"/>
                </a:gradFill>
                <a:latin typeface="Segoe UI Semibold" panose="020B0502040204020203" pitchFamily="34" charset="0"/>
                <a:cs typeface="Segoe UI Semibold" panose="020B0502040204020203" pitchFamily="34" charset="0"/>
              </a:rPr>
              <a:t>Drive business value and increase ROI</a:t>
            </a:r>
          </a:p>
        </p:txBody>
      </p:sp>
    </p:spTree>
    <p:extLst>
      <p:ext uri="{BB962C8B-B14F-4D97-AF65-F5344CB8AC3E}">
        <p14:creationId xmlns:p14="http://schemas.microsoft.com/office/powerpoint/2010/main" val="4004309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67"/>
                                        </p:tgtEl>
                                        <p:attrNameLst>
                                          <p:attrName>ppt_x</p:attrName>
                                          <p:attrName>ppt_y</p:attrName>
                                        </p:attrNameLst>
                                      </p:cBhvr>
                                      <p:rCtr x="0" y="1759"/>
                                    </p:animMotion>
                                  </p:childTnLst>
                                </p:cTn>
                              </p:par>
                              <p:par>
                                <p:cTn id="20" presetID="22" presetClass="entr" presetSubtype="8"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7F45-3E8F-4539-8D7C-EA224FEC8D9E}"/>
              </a:ext>
            </a:extLst>
          </p:cNvPr>
          <p:cNvSpPr>
            <a:spLocks noGrp="1"/>
          </p:cNvSpPr>
          <p:nvPr>
            <p:ph type="title"/>
          </p:nvPr>
        </p:nvSpPr>
        <p:spPr>
          <a:xfrm>
            <a:off x="155687" y="50792"/>
            <a:ext cx="11655840" cy="899665"/>
          </a:xfrm>
        </p:spPr>
        <p:txBody>
          <a:bodyPr vert="horz" lIns="91440" tIns="45720" rIns="91440" bIns="45720" rtlCol="0" anchor="ctr">
            <a:normAutofit/>
          </a:bodyPr>
          <a:lstStyle/>
          <a:p>
            <a:r>
              <a:rPr lang="en-AU" sz="3200" spc="-50" dirty="0">
                <a:ln w="3175">
                  <a:noFill/>
                </a:ln>
                <a:solidFill>
                  <a:srgbClr val="FF9F53"/>
                </a:solidFill>
                <a:latin typeface="Segoe UI Semibold"/>
                <a:ea typeface="+mn-ea"/>
                <a:cs typeface="Segoe UI" pitchFamily="34" charset="0"/>
              </a:rPr>
              <a:t>Agenda </a:t>
            </a:r>
            <a:endParaRPr lang="en-US" sz="3200" spc="-50" dirty="0">
              <a:ln w="3175">
                <a:noFill/>
              </a:ln>
              <a:solidFill>
                <a:srgbClr val="FF9F53"/>
              </a:solidFill>
              <a:latin typeface="Segoe UI Semibold"/>
              <a:ea typeface="+mn-ea"/>
              <a:cs typeface="Segoe UI" pitchFamily="34" charset="0"/>
            </a:endParaRPr>
          </a:p>
        </p:txBody>
      </p:sp>
      <p:sp>
        <p:nvSpPr>
          <p:cNvPr id="3" name="Right Bracket 2">
            <a:extLst>
              <a:ext uri="{FF2B5EF4-FFF2-40B4-BE49-F238E27FC236}">
                <a16:creationId xmlns:a16="http://schemas.microsoft.com/office/drawing/2014/main" id="{0C20EB75-CC2C-4DE4-AC24-FF43204BE083}"/>
              </a:ext>
            </a:extLst>
          </p:cNvPr>
          <p:cNvSpPr/>
          <p:nvPr/>
        </p:nvSpPr>
        <p:spPr>
          <a:xfrm>
            <a:off x="492350" y="1096562"/>
            <a:ext cx="492355" cy="5635437"/>
          </a:xfrm>
          <a:prstGeom prst="rightBracket">
            <a:avLst>
              <a:gd name="adj" fmla="val 81295"/>
            </a:avLst>
          </a:prstGeom>
          <a:noFill/>
          <a:ln w="15875" cap="flat" cmpd="sng" algn="ctr">
            <a:solidFill>
              <a:schemeClr val="accent2"/>
            </a:solidFill>
            <a:prstDash val="solid"/>
            <a:headEnd type="oval"/>
            <a:tailEnd type="oval"/>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1028AEE4-BDE5-4252-AD10-700B049A6943}"/>
              </a:ext>
            </a:extLst>
          </p:cNvPr>
          <p:cNvGrpSpPr/>
          <p:nvPr/>
        </p:nvGrpSpPr>
        <p:grpSpPr>
          <a:xfrm>
            <a:off x="821718" y="1852597"/>
            <a:ext cx="342793" cy="342793"/>
            <a:chOff x="7062918" y="2009230"/>
            <a:chExt cx="427542" cy="427542"/>
          </a:xfrm>
        </p:grpSpPr>
        <p:sp>
          <p:nvSpPr>
            <p:cNvPr id="5" name="Oval 4">
              <a:extLst>
                <a:ext uri="{FF2B5EF4-FFF2-40B4-BE49-F238E27FC236}">
                  <a16:creationId xmlns:a16="http://schemas.microsoft.com/office/drawing/2014/main" id="{3BA6B0D0-3495-462D-88AC-31E3BFEDD02A}"/>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6" name="Rectangle 87">
              <a:extLst>
                <a:ext uri="{FF2B5EF4-FFF2-40B4-BE49-F238E27FC236}">
                  <a16:creationId xmlns:a16="http://schemas.microsoft.com/office/drawing/2014/main" id="{B447DADB-893D-4545-A040-6A42CBD031A8}"/>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A8A368FD-8482-4C36-933F-1972AE83C603}"/>
              </a:ext>
            </a:extLst>
          </p:cNvPr>
          <p:cNvGrpSpPr/>
          <p:nvPr/>
        </p:nvGrpSpPr>
        <p:grpSpPr>
          <a:xfrm>
            <a:off x="821717" y="2515782"/>
            <a:ext cx="342793" cy="342793"/>
            <a:chOff x="7062918" y="2009230"/>
            <a:chExt cx="427542" cy="427542"/>
          </a:xfrm>
        </p:grpSpPr>
        <p:sp>
          <p:nvSpPr>
            <p:cNvPr id="8" name="Oval 7">
              <a:extLst>
                <a:ext uri="{FF2B5EF4-FFF2-40B4-BE49-F238E27FC236}">
                  <a16:creationId xmlns:a16="http://schemas.microsoft.com/office/drawing/2014/main" id="{41F74A9F-3CC2-4694-9202-A54BF465E4B5}"/>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9" name="Rectangle 87">
              <a:extLst>
                <a:ext uri="{FF2B5EF4-FFF2-40B4-BE49-F238E27FC236}">
                  <a16:creationId xmlns:a16="http://schemas.microsoft.com/office/drawing/2014/main" id="{D2A4DA1B-ACEC-4CC4-ACD7-A4E879E19C2D}"/>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E2ED6C6C-49CC-47FB-B41C-E4EFD9CD74C7}"/>
              </a:ext>
            </a:extLst>
          </p:cNvPr>
          <p:cNvGrpSpPr/>
          <p:nvPr/>
        </p:nvGrpSpPr>
        <p:grpSpPr>
          <a:xfrm>
            <a:off x="821717" y="3913616"/>
            <a:ext cx="342793" cy="342793"/>
            <a:chOff x="7062918" y="2009230"/>
            <a:chExt cx="427542" cy="427542"/>
          </a:xfrm>
        </p:grpSpPr>
        <p:sp>
          <p:nvSpPr>
            <p:cNvPr id="11" name="Oval 10">
              <a:extLst>
                <a:ext uri="{FF2B5EF4-FFF2-40B4-BE49-F238E27FC236}">
                  <a16:creationId xmlns:a16="http://schemas.microsoft.com/office/drawing/2014/main" id="{E938CFB7-7D79-45AA-9C61-70B3EA814461}"/>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2" name="Rectangle 87">
              <a:extLst>
                <a:ext uri="{FF2B5EF4-FFF2-40B4-BE49-F238E27FC236}">
                  <a16:creationId xmlns:a16="http://schemas.microsoft.com/office/drawing/2014/main" id="{105F7E02-042D-4A31-8DD7-9D67ACA0C5FB}"/>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1" name="Rectangle 36">
            <a:extLst>
              <a:ext uri="{FF2B5EF4-FFF2-40B4-BE49-F238E27FC236}">
                <a16:creationId xmlns:a16="http://schemas.microsoft.com/office/drawing/2014/main" id="{C43343EC-63D9-49CE-BE93-A02578B3B7FC}"/>
              </a:ext>
            </a:extLst>
          </p:cNvPr>
          <p:cNvSpPr/>
          <p:nvPr/>
        </p:nvSpPr>
        <p:spPr bwMode="auto">
          <a:xfrm>
            <a:off x="1367558" y="3898974"/>
            <a:ext cx="4381196"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Building Canvas Apps</a:t>
            </a:r>
          </a:p>
        </p:txBody>
      </p:sp>
      <p:sp>
        <p:nvSpPr>
          <p:cNvPr id="45" name="Rectangle 36">
            <a:extLst>
              <a:ext uri="{FF2B5EF4-FFF2-40B4-BE49-F238E27FC236}">
                <a16:creationId xmlns:a16="http://schemas.microsoft.com/office/drawing/2014/main" id="{1C00A691-82FF-4D1A-B4B8-952728135427}"/>
              </a:ext>
            </a:extLst>
          </p:cNvPr>
          <p:cNvSpPr/>
          <p:nvPr/>
        </p:nvSpPr>
        <p:spPr bwMode="auto">
          <a:xfrm>
            <a:off x="1367558" y="2518951"/>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Building Models with AI Builder</a:t>
            </a:r>
          </a:p>
        </p:txBody>
      </p:sp>
      <p:sp>
        <p:nvSpPr>
          <p:cNvPr id="47" name="Rectangle 36">
            <a:extLst>
              <a:ext uri="{FF2B5EF4-FFF2-40B4-BE49-F238E27FC236}">
                <a16:creationId xmlns:a16="http://schemas.microsoft.com/office/drawing/2014/main" id="{A289F48F-7804-4001-9BDE-F6B8F9B7DDAA}"/>
              </a:ext>
            </a:extLst>
          </p:cNvPr>
          <p:cNvSpPr/>
          <p:nvPr/>
        </p:nvSpPr>
        <p:spPr bwMode="auto">
          <a:xfrm>
            <a:off x="1367558" y="1837115"/>
            <a:ext cx="8900391" cy="39248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Introduction to Microsoft Power Platform</a:t>
            </a:r>
            <a:r>
              <a:rPr lang="en-US" sz="2200" b="1" kern="0" dirty="0">
                <a:solidFill>
                  <a:srgbClr val="353535"/>
                </a:solidFill>
                <a:latin typeface="Segoe UI Semilight"/>
                <a:cs typeface="Segoe UI Semibold" panose="020B0702040204020203" pitchFamily="34" charset="0"/>
              </a:rPr>
              <a:t> and AI Builder </a:t>
            </a:r>
            <a:endPar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60" name="Rectangle 59">
            <a:extLst>
              <a:ext uri="{FF2B5EF4-FFF2-40B4-BE49-F238E27FC236}">
                <a16:creationId xmlns:a16="http://schemas.microsoft.com/office/drawing/2014/main" id="{35E68652-55B1-4BDB-8250-7937517BE9F4}"/>
              </a:ext>
            </a:extLst>
          </p:cNvPr>
          <p:cNvSpPr/>
          <p:nvPr/>
        </p:nvSpPr>
        <p:spPr bwMode="auto">
          <a:xfrm>
            <a:off x="1139063" y="1097893"/>
            <a:ext cx="4956937" cy="486676"/>
          </a:xfrm>
          <a:prstGeom prst="rect">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TRANSFORMATION ENABLERS</a:t>
            </a:r>
          </a:p>
        </p:txBody>
      </p:sp>
      <p:sp>
        <p:nvSpPr>
          <p:cNvPr id="21" name="Rectangle 36">
            <a:extLst>
              <a:ext uri="{FF2B5EF4-FFF2-40B4-BE49-F238E27FC236}">
                <a16:creationId xmlns:a16="http://schemas.microsoft.com/office/drawing/2014/main" id="{8C48468B-44B8-334D-A2FC-73101D3503CF}"/>
              </a:ext>
            </a:extLst>
          </p:cNvPr>
          <p:cNvSpPr/>
          <p:nvPr/>
        </p:nvSpPr>
        <p:spPr bwMode="auto">
          <a:xfrm>
            <a:off x="1359607" y="2964592"/>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Object Detection Model</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2" name="Rectangle 36">
            <a:extLst>
              <a:ext uri="{FF2B5EF4-FFF2-40B4-BE49-F238E27FC236}">
                <a16:creationId xmlns:a16="http://schemas.microsoft.com/office/drawing/2014/main" id="{1E8A1CFB-67A9-AE49-B965-58A8E6D14B66}"/>
              </a:ext>
            </a:extLst>
          </p:cNvPr>
          <p:cNvSpPr/>
          <p:nvPr/>
        </p:nvSpPr>
        <p:spPr bwMode="auto">
          <a:xfrm>
            <a:off x="1359607" y="3401178"/>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Form Processing Model </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3" name="Rectangle 36">
            <a:extLst>
              <a:ext uri="{FF2B5EF4-FFF2-40B4-BE49-F238E27FC236}">
                <a16:creationId xmlns:a16="http://schemas.microsoft.com/office/drawing/2014/main" id="{1E8276CC-D010-BF47-BB88-46695B88ED77}"/>
              </a:ext>
            </a:extLst>
          </p:cNvPr>
          <p:cNvSpPr/>
          <p:nvPr/>
        </p:nvSpPr>
        <p:spPr bwMode="auto">
          <a:xfrm>
            <a:off x="1359607" y="4322515"/>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Online Shopping Assistant Application</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4" name="Rectangle 36">
            <a:extLst>
              <a:ext uri="{FF2B5EF4-FFF2-40B4-BE49-F238E27FC236}">
                <a16:creationId xmlns:a16="http://schemas.microsoft.com/office/drawing/2014/main" id="{3DF9A3CE-AF72-4D4D-8FA4-46A2674E7B62}"/>
              </a:ext>
            </a:extLst>
          </p:cNvPr>
          <p:cNvSpPr/>
          <p:nvPr/>
        </p:nvSpPr>
        <p:spPr bwMode="auto">
          <a:xfrm>
            <a:off x="1359607" y="4759101"/>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Form Processing Automation Application </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grpSp>
        <p:nvGrpSpPr>
          <p:cNvPr id="25" name="Group 24">
            <a:extLst>
              <a:ext uri="{FF2B5EF4-FFF2-40B4-BE49-F238E27FC236}">
                <a16:creationId xmlns:a16="http://schemas.microsoft.com/office/drawing/2014/main" id="{ED9A4BFA-687F-094F-82AF-21497C708E91}"/>
              </a:ext>
            </a:extLst>
          </p:cNvPr>
          <p:cNvGrpSpPr/>
          <p:nvPr/>
        </p:nvGrpSpPr>
        <p:grpSpPr>
          <a:xfrm>
            <a:off x="821718" y="5313442"/>
            <a:ext cx="342793" cy="342793"/>
            <a:chOff x="7062918" y="2009230"/>
            <a:chExt cx="427542" cy="427542"/>
          </a:xfrm>
        </p:grpSpPr>
        <p:sp>
          <p:nvSpPr>
            <p:cNvPr id="26" name="Oval 25">
              <a:extLst>
                <a:ext uri="{FF2B5EF4-FFF2-40B4-BE49-F238E27FC236}">
                  <a16:creationId xmlns:a16="http://schemas.microsoft.com/office/drawing/2014/main" id="{B34DDF3C-D7B6-B84B-A9B0-02106660F598}"/>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27" name="Rectangle 87">
              <a:extLst>
                <a:ext uri="{FF2B5EF4-FFF2-40B4-BE49-F238E27FC236}">
                  <a16:creationId xmlns:a16="http://schemas.microsoft.com/office/drawing/2014/main" id="{8378FB70-2868-EC4C-BC3B-E430BA25DA1E}"/>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8" name="Rectangle 36">
            <a:extLst>
              <a:ext uri="{FF2B5EF4-FFF2-40B4-BE49-F238E27FC236}">
                <a16:creationId xmlns:a16="http://schemas.microsoft.com/office/drawing/2014/main" id="{DA19AEC8-18FB-5F43-9952-CBC8C59A5E25}"/>
              </a:ext>
            </a:extLst>
          </p:cNvPr>
          <p:cNvSpPr/>
          <p:nvPr/>
        </p:nvSpPr>
        <p:spPr bwMode="auto">
          <a:xfrm>
            <a:off x="1367558" y="5297960"/>
            <a:ext cx="8900391" cy="39248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sz="2200" b="1" kern="0" dirty="0">
                <a:solidFill>
                  <a:srgbClr val="353535"/>
                </a:solidFill>
                <a:latin typeface="Segoe UI Semilight"/>
                <a:cs typeface="Segoe UI Semibold" panose="020B0702040204020203" pitchFamily="34" charset="0"/>
              </a:rPr>
              <a:t>Workshop Resources</a:t>
            </a:r>
            <a:endPar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9" name="Rectangle 36">
            <a:extLst>
              <a:ext uri="{FF2B5EF4-FFF2-40B4-BE49-F238E27FC236}">
                <a16:creationId xmlns:a16="http://schemas.microsoft.com/office/drawing/2014/main" id="{0FAE43CF-C58A-B64F-9C28-5EE6E7945867}"/>
              </a:ext>
            </a:extLst>
          </p:cNvPr>
          <p:cNvSpPr/>
          <p:nvPr/>
        </p:nvSpPr>
        <p:spPr bwMode="auto">
          <a:xfrm>
            <a:off x="8156690" y="1863594"/>
            <a:ext cx="796118" cy="320797"/>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100000"/>
              </a:lnSpc>
              <a:spcBef>
                <a:spcPts val="1599"/>
              </a:spcBef>
              <a:spcAft>
                <a:spcPts val="0"/>
              </a:spcAft>
              <a:buClrTx/>
              <a:buSzTx/>
              <a:buFontTx/>
              <a:buNone/>
              <a:tabLst/>
              <a:defRPr/>
            </a:pPr>
            <a:r>
              <a:rPr lang="en-US" sz="1600" kern="0" dirty="0">
                <a:solidFill>
                  <a:srgbClr val="353535"/>
                </a:solidFill>
                <a:latin typeface="Segoe UI Semilight"/>
                <a:cs typeface="Segoe UI Semibold" panose="020B0702040204020203" pitchFamily="34" charset="0"/>
              </a:rPr>
              <a:t>(10 mins) </a:t>
            </a:r>
            <a:endParaRPr kumimoji="0" lang="en-US" sz="16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0" name="Rectangle 36">
            <a:extLst>
              <a:ext uri="{FF2B5EF4-FFF2-40B4-BE49-F238E27FC236}">
                <a16:creationId xmlns:a16="http://schemas.microsoft.com/office/drawing/2014/main" id="{4507A1B3-4E9A-9645-99A2-D43FB7481B62}"/>
              </a:ext>
            </a:extLst>
          </p:cNvPr>
          <p:cNvSpPr/>
          <p:nvPr/>
        </p:nvSpPr>
        <p:spPr bwMode="auto">
          <a:xfrm>
            <a:off x="5195007" y="2560485"/>
            <a:ext cx="796118" cy="320797"/>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100000"/>
              </a:lnSpc>
              <a:spcBef>
                <a:spcPts val="1599"/>
              </a:spcBef>
              <a:spcAft>
                <a:spcPts val="0"/>
              </a:spcAft>
              <a:buClrTx/>
              <a:buSzTx/>
              <a:buFontTx/>
              <a:buNone/>
              <a:tabLst/>
              <a:defRPr/>
            </a:pPr>
            <a:r>
              <a:rPr lang="en-US" sz="1600" kern="0" dirty="0">
                <a:solidFill>
                  <a:srgbClr val="353535"/>
                </a:solidFill>
                <a:latin typeface="Segoe UI Semilight"/>
                <a:cs typeface="Segoe UI Semibold" panose="020B0702040204020203" pitchFamily="34" charset="0"/>
              </a:rPr>
              <a:t>(10 mins) </a:t>
            </a:r>
            <a:endParaRPr kumimoji="0" lang="en-US" sz="16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1" name="Rectangle 36">
            <a:extLst>
              <a:ext uri="{FF2B5EF4-FFF2-40B4-BE49-F238E27FC236}">
                <a16:creationId xmlns:a16="http://schemas.microsoft.com/office/drawing/2014/main" id="{C292E6D8-D91A-2F4B-B4B9-CBD3322F01F3}"/>
              </a:ext>
            </a:extLst>
          </p:cNvPr>
          <p:cNvSpPr/>
          <p:nvPr/>
        </p:nvSpPr>
        <p:spPr bwMode="auto">
          <a:xfrm>
            <a:off x="3953220" y="3953668"/>
            <a:ext cx="959601" cy="320797"/>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100000"/>
              </a:lnSpc>
              <a:spcBef>
                <a:spcPts val="1599"/>
              </a:spcBef>
              <a:spcAft>
                <a:spcPts val="0"/>
              </a:spcAft>
              <a:buClrTx/>
              <a:buSzTx/>
              <a:buFontTx/>
              <a:buNone/>
              <a:tabLst/>
              <a:defRPr/>
            </a:pPr>
            <a:r>
              <a:rPr lang="en-US" sz="1600" kern="0" dirty="0">
                <a:solidFill>
                  <a:srgbClr val="353535"/>
                </a:solidFill>
                <a:latin typeface="Segoe UI Semilight"/>
                <a:cs typeface="Segoe UI Semibold" panose="020B0702040204020203" pitchFamily="34" charset="0"/>
              </a:rPr>
              <a:t>(40 mins) </a:t>
            </a:r>
            <a:endParaRPr kumimoji="0" lang="en-US" sz="16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 name="Rectangle 36">
            <a:extLst>
              <a:ext uri="{FF2B5EF4-FFF2-40B4-BE49-F238E27FC236}">
                <a16:creationId xmlns:a16="http://schemas.microsoft.com/office/drawing/2014/main" id="{5877ED55-F781-BB4D-A5EC-01FAA4A2EBCB}"/>
              </a:ext>
            </a:extLst>
          </p:cNvPr>
          <p:cNvSpPr/>
          <p:nvPr/>
        </p:nvSpPr>
        <p:spPr bwMode="auto">
          <a:xfrm>
            <a:off x="3828528" y="5369651"/>
            <a:ext cx="959601" cy="320797"/>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18" rtl="0" eaLnBrk="1" fontAlgn="auto" latinLnBrk="0" hangingPunct="1">
              <a:lnSpc>
                <a:spcPct val="100000"/>
              </a:lnSpc>
              <a:spcBef>
                <a:spcPts val="1599"/>
              </a:spcBef>
              <a:spcAft>
                <a:spcPts val="0"/>
              </a:spcAft>
              <a:buClrTx/>
              <a:buSzTx/>
              <a:buFontTx/>
              <a:buNone/>
              <a:tabLst/>
              <a:defRPr/>
            </a:pPr>
            <a:r>
              <a:rPr lang="en-US" sz="1600" kern="0" dirty="0">
                <a:solidFill>
                  <a:srgbClr val="353535"/>
                </a:solidFill>
                <a:latin typeface="Segoe UI Semilight"/>
                <a:cs typeface="Segoe UI Semibold" panose="020B0702040204020203" pitchFamily="34" charset="0"/>
              </a:rPr>
              <a:t>(5 mins) </a:t>
            </a:r>
            <a:endParaRPr kumimoji="0" lang="en-US" sz="16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Tree>
    <p:extLst>
      <p:ext uri="{BB962C8B-B14F-4D97-AF65-F5344CB8AC3E}">
        <p14:creationId xmlns:p14="http://schemas.microsoft.com/office/powerpoint/2010/main" val="32661616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3EACD18F-7ABC-4577-B823-D7FD0EB33F4F}"/>
              </a:ext>
            </a:extLst>
          </p:cNvPr>
          <p:cNvSpPr txBox="1"/>
          <p:nvPr/>
        </p:nvSpPr>
        <p:spPr>
          <a:xfrm>
            <a:off x="8430628" y="4807113"/>
            <a:ext cx="1214663" cy="392245"/>
          </a:xfrm>
          <a:prstGeom prst="rect">
            <a:avLst/>
          </a:prstGeom>
          <a:noFill/>
        </p:spPr>
        <p:txBody>
          <a:bodyPr wrap="square" rtlCol="0">
            <a:spAutoFit/>
          </a:bodyPr>
          <a:lstStyle/>
          <a:p>
            <a:pPr algn="ctr" defTabSz="914049">
              <a:defRPr/>
            </a:pPr>
            <a:r>
              <a:rPr lang="en-US" sz="1961">
                <a:solidFill>
                  <a:srgbClr val="6A4B16"/>
                </a:solidFill>
                <a:latin typeface="Segoe UI Semibold"/>
                <a:cs typeface="Segoe UI Semibold" panose="020B0702040204020203" pitchFamily="34" charset="0"/>
              </a:rPr>
              <a:t>Power BI</a:t>
            </a:r>
          </a:p>
        </p:txBody>
      </p:sp>
      <p:sp>
        <p:nvSpPr>
          <p:cNvPr id="52" name="Arc 51">
            <a:extLst>
              <a:ext uri="{FF2B5EF4-FFF2-40B4-BE49-F238E27FC236}">
                <a16:creationId xmlns:a16="http://schemas.microsoft.com/office/drawing/2014/main" id="{58E07702-749F-427B-B675-CA7E294AB016}"/>
              </a:ext>
            </a:extLst>
          </p:cNvPr>
          <p:cNvSpPr/>
          <p:nvPr/>
        </p:nvSpPr>
        <p:spPr bwMode="auto">
          <a:xfrm>
            <a:off x="7281050" y="909846"/>
            <a:ext cx="3263927" cy="3272038"/>
          </a:xfrm>
          <a:prstGeom prst="arc">
            <a:avLst>
              <a:gd name="adj1" fmla="val 11997550"/>
              <a:gd name="adj2" fmla="val 15082815"/>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64" name="Arc 63">
            <a:extLst>
              <a:ext uri="{FF2B5EF4-FFF2-40B4-BE49-F238E27FC236}">
                <a16:creationId xmlns:a16="http://schemas.microsoft.com/office/drawing/2014/main" id="{2EA1F02A-1333-440C-AAC6-861B1D75EE5D}"/>
              </a:ext>
            </a:extLst>
          </p:cNvPr>
          <p:cNvSpPr/>
          <p:nvPr/>
        </p:nvSpPr>
        <p:spPr bwMode="auto">
          <a:xfrm rot="6932227">
            <a:off x="7343683" y="1077599"/>
            <a:ext cx="3263927" cy="3297967"/>
          </a:xfrm>
          <a:prstGeom prst="arc">
            <a:avLst>
              <a:gd name="adj1" fmla="val 15472097"/>
              <a:gd name="adj2" fmla="val 1907066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65" name="Arc 64">
            <a:extLst>
              <a:ext uri="{FF2B5EF4-FFF2-40B4-BE49-F238E27FC236}">
                <a16:creationId xmlns:a16="http://schemas.microsoft.com/office/drawing/2014/main" id="{27906DE8-2674-42CA-A2E1-20F53F5BED03}"/>
              </a:ext>
            </a:extLst>
          </p:cNvPr>
          <p:cNvSpPr/>
          <p:nvPr/>
        </p:nvSpPr>
        <p:spPr bwMode="auto">
          <a:xfrm rot="14667773" flipH="1">
            <a:off x="7276251" y="1073580"/>
            <a:ext cx="3263927" cy="3272038"/>
          </a:xfrm>
          <a:prstGeom prst="arc">
            <a:avLst>
              <a:gd name="adj1" fmla="val 15569709"/>
              <a:gd name="adj2" fmla="val 19070541"/>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55840B55-DD00-4504-84F0-115EEADE7136}"/>
              </a:ext>
            </a:extLst>
          </p:cNvPr>
          <p:cNvSpPr txBox="1"/>
          <p:nvPr/>
        </p:nvSpPr>
        <p:spPr>
          <a:xfrm>
            <a:off x="8221800" y="211505"/>
            <a:ext cx="1632319" cy="392245"/>
          </a:xfrm>
          <a:prstGeom prst="rect">
            <a:avLst/>
          </a:prstGeom>
          <a:noFill/>
        </p:spPr>
        <p:txBody>
          <a:bodyPr wrap="square" rtlCol="0">
            <a:spAutoFit/>
          </a:bodyPr>
          <a:lstStyle/>
          <a:p>
            <a:pPr defTabSz="914049">
              <a:defRPr/>
            </a:pPr>
            <a:r>
              <a:rPr lang="en-US" sz="1961">
                <a:solidFill>
                  <a:srgbClr val="742774"/>
                </a:solidFill>
                <a:latin typeface="Segoe UI Semibold"/>
                <a:cs typeface="Segoe UI Semibold" panose="020B0702040204020203" pitchFamily="34" charset="0"/>
              </a:rPr>
              <a:t>Power Apps</a:t>
            </a:r>
          </a:p>
        </p:txBody>
      </p:sp>
      <p:sp>
        <p:nvSpPr>
          <p:cNvPr id="67" name="TextBox 66">
            <a:extLst>
              <a:ext uri="{FF2B5EF4-FFF2-40B4-BE49-F238E27FC236}">
                <a16:creationId xmlns:a16="http://schemas.microsoft.com/office/drawing/2014/main" id="{79FEF9C5-9FFC-4030-A68C-F5B947440355}"/>
              </a:ext>
            </a:extLst>
          </p:cNvPr>
          <p:cNvSpPr txBox="1"/>
          <p:nvPr/>
        </p:nvSpPr>
        <p:spPr>
          <a:xfrm>
            <a:off x="4900923" y="2156701"/>
            <a:ext cx="2098257" cy="695832"/>
          </a:xfrm>
          <a:prstGeom prst="rect">
            <a:avLst/>
          </a:prstGeom>
          <a:noFill/>
        </p:spPr>
        <p:txBody>
          <a:bodyPr wrap="square" rtlCol="0">
            <a:spAutoFit/>
          </a:bodyPr>
          <a:lstStyle/>
          <a:p>
            <a:pPr algn="r" defTabSz="914049">
              <a:defRPr/>
            </a:pPr>
            <a:r>
              <a:rPr lang="en-US" sz="1961">
                <a:solidFill>
                  <a:srgbClr val="0066FF"/>
                </a:solidFill>
                <a:latin typeface="Segoe UI Semibold"/>
                <a:cs typeface="Segoe UI Semibold" panose="020B0702040204020203" pitchFamily="34" charset="0"/>
              </a:rPr>
              <a:t>Power </a:t>
            </a:r>
            <a:br>
              <a:rPr lang="en-US" sz="1961">
                <a:solidFill>
                  <a:srgbClr val="0066FF"/>
                </a:solidFill>
                <a:latin typeface="Segoe UI Semibold"/>
                <a:cs typeface="Segoe UI Semibold" panose="020B0702040204020203" pitchFamily="34" charset="0"/>
              </a:rPr>
            </a:br>
            <a:r>
              <a:rPr lang="en-US" sz="1961">
                <a:solidFill>
                  <a:srgbClr val="0066FF"/>
                </a:solidFill>
                <a:latin typeface="Segoe UI Semibold"/>
                <a:cs typeface="Segoe UI Semibold" panose="020B0702040204020203" pitchFamily="34" charset="0"/>
              </a:rPr>
              <a:t>Automate</a:t>
            </a:r>
          </a:p>
        </p:txBody>
      </p:sp>
      <p:sp>
        <p:nvSpPr>
          <p:cNvPr id="44" name="TextBox 43">
            <a:extLst>
              <a:ext uri="{FF2B5EF4-FFF2-40B4-BE49-F238E27FC236}">
                <a16:creationId xmlns:a16="http://schemas.microsoft.com/office/drawing/2014/main" id="{4DF4C1B2-4B3B-40AD-8AFF-1CC5EEF7A7F8}"/>
              </a:ext>
            </a:extLst>
          </p:cNvPr>
          <p:cNvSpPr txBox="1"/>
          <p:nvPr/>
        </p:nvSpPr>
        <p:spPr>
          <a:xfrm>
            <a:off x="10301994" y="3792410"/>
            <a:ext cx="1542191" cy="461665"/>
          </a:xfrm>
          <a:prstGeom prst="rect">
            <a:avLst/>
          </a:prstGeom>
          <a:noFill/>
        </p:spPr>
        <p:txBody>
          <a:bodyPr wrap="square">
            <a:spAutoFit/>
          </a:bodyPr>
          <a:lstStyle/>
          <a:p>
            <a:r>
              <a:rPr lang="en-US" sz="1200" b="0" i="0">
                <a:solidFill>
                  <a:srgbClr val="000002"/>
                </a:solidFill>
                <a:effectLst/>
                <a:latin typeface="Segoe UI" panose="020B0502040204020203" pitchFamily="34" charset="0"/>
              </a:rPr>
              <a:t>Analyze data from apps and bots </a:t>
            </a:r>
            <a:endParaRPr lang="en-US" sz="1200">
              <a:solidFill>
                <a:srgbClr val="000002"/>
              </a:solidFill>
            </a:endParaRPr>
          </a:p>
        </p:txBody>
      </p:sp>
      <p:sp>
        <p:nvSpPr>
          <p:cNvPr id="5" name="TextBox 4">
            <a:extLst>
              <a:ext uri="{FF2B5EF4-FFF2-40B4-BE49-F238E27FC236}">
                <a16:creationId xmlns:a16="http://schemas.microsoft.com/office/drawing/2014/main" id="{57F0C0FA-FB84-44A3-A5CB-6F2977E04A31}"/>
              </a:ext>
            </a:extLst>
          </p:cNvPr>
          <p:cNvSpPr txBox="1"/>
          <p:nvPr/>
        </p:nvSpPr>
        <p:spPr>
          <a:xfrm>
            <a:off x="11073090" y="2156701"/>
            <a:ext cx="1301619" cy="997581"/>
          </a:xfrm>
          <a:prstGeom prst="rect">
            <a:avLst/>
          </a:prstGeom>
          <a:noFill/>
        </p:spPr>
        <p:txBody>
          <a:bodyPr wrap="square" rtlCol="0">
            <a:spAutoFit/>
          </a:bodyPr>
          <a:lstStyle/>
          <a:p>
            <a:pPr defTabSz="914049">
              <a:defRPr/>
            </a:pPr>
            <a:r>
              <a:rPr lang="en-US" sz="1961">
                <a:solidFill>
                  <a:srgbClr val="0B556A"/>
                </a:solidFill>
                <a:latin typeface="Segoe UI Semibold"/>
                <a:cs typeface="Segoe UI Semibold" panose="020B0702040204020203" pitchFamily="34" charset="0"/>
              </a:rPr>
              <a:t>Power </a:t>
            </a:r>
            <a:br>
              <a:rPr lang="en-US" sz="1961">
                <a:solidFill>
                  <a:srgbClr val="0B556A"/>
                </a:solidFill>
                <a:latin typeface="Segoe UI Semibold"/>
                <a:cs typeface="Segoe UI Semibold" panose="020B0702040204020203" pitchFamily="34" charset="0"/>
              </a:rPr>
            </a:br>
            <a:r>
              <a:rPr lang="en-US" sz="1961">
                <a:solidFill>
                  <a:srgbClr val="0B556A"/>
                </a:solidFill>
                <a:latin typeface="Segoe UI Semibold"/>
                <a:cs typeface="Segoe UI Semibold" panose="020B0702040204020203" pitchFamily="34" charset="0"/>
              </a:rPr>
              <a:t>Virtual Agents</a:t>
            </a:r>
          </a:p>
        </p:txBody>
      </p:sp>
      <p:sp>
        <p:nvSpPr>
          <p:cNvPr id="48" name="TextBox 47">
            <a:extLst>
              <a:ext uri="{FF2B5EF4-FFF2-40B4-BE49-F238E27FC236}">
                <a16:creationId xmlns:a16="http://schemas.microsoft.com/office/drawing/2014/main" id="{69AB5697-0D43-417F-9EAF-ACE1B1AFC1AD}"/>
              </a:ext>
            </a:extLst>
          </p:cNvPr>
          <p:cNvSpPr txBox="1"/>
          <p:nvPr/>
        </p:nvSpPr>
        <p:spPr>
          <a:xfrm>
            <a:off x="5874893" y="3792410"/>
            <a:ext cx="1602190" cy="461665"/>
          </a:xfrm>
          <a:prstGeom prst="rect">
            <a:avLst/>
          </a:prstGeom>
          <a:noFill/>
        </p:spPr>
        <p:txBody>
          <a:bodyPr wrap="square">
            <a:spAutoFit/>
          </a:bodyPr>
          <a:lstStyle/>
          <a:p>
            <a:pPr algn="r" defTabSz="914049">
              <a:spcAft>
                <a:spcPts val="600"/>
              </a:spcAft>
            </a:pPr>
            <a:r>
              <a:rPr lang="en-US" sz="1200">
                <a:solidFill>
                  <a:srgbClr val="000002"/>
                </a:solidFill>
                <a:latin typeface="Segoe UI"/>
              </a:rPr>
              <a:t>Automate response metrics  </a:t>
            </a:r>
          </a:p>
        </p:txBody>
      </p:sp>
      <p:sp>
        <p:nvSpPr>
          <p:cNvPr id="8" name="TextBox 7">
            <a:extLst>
              <a:ext uri="{FF2B5EF4-FFF2-40B4-BE49-F238E27FC236}">
                <a16:creationId xmlns:a16="http://schemas.microsoft.com/office/drawing/2014/main" id="{8A8FD676-3A73-46A8-A44A-36D8EAF7FCE0}"/>
              </a:ext>
            </a:extLst>
          </p:cNvPr>
          <p:cNvSpPr txBox="1"/>
          <p:nvPr/>
        </p:nvSpPr>
        <p:spPr>
          <a:xfrm>
            <a:off x="6230289" y="832285"/>
            <a:ext cx="1436155" cy="461665"/>
          </a:xfrm>
          <a:prstGeom prst="rect">
            <a:avLst/>
          </a:prstGeom>
          <a:noFill/>
        </p:spPr>
        <p:txBody>
          <a:bodyPr wrap="square">
            <a:spAutoFit/>
          </a:bodyPr>
          <a:lstStyle/>
          <a:p>
            <a:pPr algn="r" defTabSz="914049">
              <a:spcAft>
                <a:spcPts val="600"/>
              </a:spcAft>
            </a:pPr>
            <a:r>
              <a:rPr lang="en-US" sz="1200">
                <a:solidFill>
                  <a:srgbClr val="000002"/>
                </a:solidFill>
                <a:latin typeface="Segoe UI"/>
              </a:rPr>
              <a:t>Drive business processes  </a:t>
            </a:r>
          </a:p>
        </p:txBody>
      </p:sp>
      <p:sp>
        <p:nvSpPr>
          <p:cNvPr id="9" name="TextBox 8">
            <a:extLst>
              <a:ext uri="{FF2B5EF4-FFF2-40B4-BE49-F238E27FC236}">
                <a16:creationId xmlns:a16="http://schemas.microsoft.com/office/drawing/2014/main" id="{4718DB70-ABB3-4A34-813D-494839AF6039}"/>
              </a:ext>
            </a:extLst>
          </p:cNvPr>
          <p:cNvSpPr txBox="1"/>
          <p:nvPr/>
        </p:nvSpPr>
        <p:spPr>
          <a:xfrm>
            <a:off x="10240176" y="739952"/>
            <a:ext cx="1764437" cy="646331"/>
          </a:xfrm>
          <a:prstGeom prst="rect">
            <a:avLst/>
          </a:prstGeom>
          <a:noFill/>
        </p:spPr>
        <p:txBody>
          <a:bodyPr wrap="square">
            <a:spAutoFit/>
          </a:bodyPr>
          <a:lstStyle/>
          <a:p>
            <a:r>
              <a:rPr lang="en-US" sz="1200" b="0" i="0">
                <a:solidFill>
                  <a:srgbClr val="000002"/>
                </a:solidFill>
                <a:effectLst/>
                <a:latin typeface="Segoe UI" panose="020B0502040204020203" pitchFamily="34" charset="0"/>
              </a:rPr>
              <a:t>Improve engagements with customers and employees </a:t>
            </a:r>
            <a:endParaRPr lang="en-US" sz="1200">
              <a:solidFill>
                <a:srgbClr val="000002"/>
              </a:solidFill>
            </a:endParaRPr>
          </a:p>
        </p:txBody>
      </p:sp>
      <p:sp>
        <p:nvSpPr>
          <p:cNvPr id="74" name="Arc 73">
            <a:extLst>
              <a:ext uri="{FF2B5EF4-FFF2-40B4-BE49-F238E27FC236}">
                <a16:creationId xmlns:a16="http://schemas.microsoft.com/office/drawing/2014/main" id="{8813F402-17C2-4D7B-ADCF-D66B7378462E}"/>
              </a:ext>
            </a:extLst>
          </p:cNvPr>
          <p:cNvSpPr/>
          <p:nvPr/>
        </p:nvSpPr>
        <p:spPr bwMode="auto">
          <a:xfrm rot="1701548">
            <a:off x="7371454" y="937848"/>
            <a:ext cx="3263927" cy="3297967"/>
          </a:xfrm>
          <a:prstGeom prst="arc">
            <a:avLst>
              <a:gd name="adj1" fmla="val 15606935"/>
              <a:gd name="adj2" fmla="val 1883633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12" name="object 33">
            <a:extLst>
              <a:ext uri="{FF2B5EF4-FFF2-40B4-BE49-F238E27FC236}">
                <a16:creationId xmlns:a16="http://schemas.microsoft.com/office/drawing/2014/main" id="{EBE79409-FB17-4A0F-A5A4-33BEC364F485}"/>
              </a:ext>
            </a:extLst>
          </p:cNvPr>
          <p:cNvSpPr/>
          <p:nvPr/>
        </p:nvSpPr>
        <p:spPr>
          <a:xfrm>
            <a:off x="8496110" y="615546"/>
            <a:ext cx="914400" cy="914400"/>
          </a:xfrm>
          <a:prstGeom prst="rect">
            <a:avLst/>
          </a:prstGeom>
          <a:blipFill>
            <a:blip r:embed="rId3" cstate="print"/>
            <a:stretch>
              <a:fillRect/>
            </a:stretch>
          </a:blipFill>
        </p:spPr>
        <p:txBody>
          <a:bodyPr wrap="square" lIns="0" tIns="0" rIns="0" bIns="0" rtlCol="0"/>
          <a:lstStyle/>
          <a:p>
            <a:endParaRPr/>
          </a:p>
        </p:txBody>
      </p:sp>
      <p:sp>
        <p:nvSpPr>
          <p:cNvPr id="13" name="object 34">
            <a:extLst>
              <a:ext uri="{FF2B5EF4-FFF2-40B4-BE49-F238E27FC236}">
                <a16:creationId xmlns:a16="http://schemas.microsoft.com/office/drawing/2014/main" id="{B112B09A-BF7F-4161-80D3-5F90FAA4EEB3}"/>
              </a:ext>
            </a:extLst>
          </p:cNvPr>
          <p:cNvSpPr/>
          <p:nvPr/>
        </p:nvSpPr>
        <p:spPr>
          <a:xfrm>
            <a:off x="6915920" y="2055266"/>
            <a:ext cx="914400" cy="914400"/>
          </a:xfrm>
          <a:prstGeom prst="rect">
            <a:avLst/>
          </a:prstGeom>
          <a:blipFill>
            <a:blip r:embed="rId4" cstate="print"/>
            <a:stretch>
              <a:fillRect/>
            </a:stretch>
          </a:blipFill>
        </p:spPr>
        <p:txBody>
          <a:bodyPr wrap="square" lIns="0" tIns="0" rIns="0" bIns="0" rtlCol="0"/>
          <a:lstStyle/>
          <a:p>
            <a:endParaRPr/>
          </a:p>
        </p:txBody>
      </p:sp>
      <p:sp>
        <p:nvSpPr>
          <p:cNvPr id="14" name="object 35">
            <a:extLst>
              <a:ext uri="{FF2B5EF4-FFF2-40B4-BE49-F238E27FC236}">
                <a16:creationId xmlns:a16="http://schemas.microsoft.com/office/drawing/2014/main" id="{D327C31D-70F8-45DB-83F0-17FE1A4BC794}"/>
              </a:ext>
            </a:extLst>
          </p:cNvPr>
          <p:cNvSpPr/>
          <p:nvPr/>
        </p:nvSpPr>
        <p:spPr>
          <a:xfrm>
            <a:off x="8496110" y="3814644"/>
            <a:ext cx="914400" cy="914400"/>
          </a:xfrm>
          <a:prstGeom prst="rect">
            <a:avLst/>
          </a:prstGeom>
          <a:blipFill>
            <a:blip r:embed="rId5" cstate="print"/>
            <a:stretch>
              <a:fillRect/>
            </a:stretch>
          </a:blipFill>
        </p:spPr>
        <p:txBody>
          <a:bodyPr wrap="square" lIns="0" tIns="0" rIns="0" bIns="0" rtlCol="0"/>
          <a:lstStyle/>
          <a:p>
            <a:endParaRPr/>
          </a:p>
        </p:txBody>
      </p:sp>
      <p:sp>
        <p:nvSpPr>
          <p:cNvPr id="15" name="object 36">
            <a:extLst>
              <a:ext uri="{FF2B5EF4-FFF2-40B4-BE49-F238E27FC236}">
                <a16:creationId xmlns:a16="http://schemas.microsoft.com/office/drawing/2014/main" id="{EDBDD515-B4E5-4F4F-9188-9B5744B4ECED}"/>
              </a:ext>
            </a:extLst>
          </p:cNvPr>
          <p:cNvSpPr/>
          <p:nvPr/>
        </p:nvSpPr>
        <p:spPr>
          <a:xfrm>
            <a:off x="10123720" y="2116991"/>
            <a:ext cx="912876" cy="912876"/>
          </a:xfrm>
          <a:prstGeom prst="rect">
            <a:avLst/>
          </a:prstGeom>
          <a:blipFill>
            <a:blip r:embed="rId6" cstate="print"/>
            <a:stretch>
              <a:fillRect/>
            </a:stretch>
          </a:blipFill>
        </p:spPr>
        <p:txBody>
          <a:bodyPr wrap="square" lIns="0" tIns="0" rIns="0" bIns="0" rtlCol="0"/>
          <a:lstStyle/>
          <a:p>
            <a:endParaRPr/>
          </a:p>
        </p:txBody>
      </p:sp>
      <p:sp>
        <p:nvSpPr>
          <p:cNvPr id="16" name="Rectangle 15">
            <a:extLst>
              <a:ext uri="{FF2B5EF4-FFF2-40B4-BE49-F238E27FC236}">
                <a16:creationId xmlns:a16="http://schemas.microsoft.com/office/drawing/2014/main" id="{749D271A-A951-41D4-8124-2D04D69E7D30}"/>
              </a:ext>
            </a:extLst>
          </p:cNvPr>
          <p:cNvSpPr/>
          <p:nvPr/>
        </p:nvSpPr>
        <p:spPr bwMode="auto">
          <a:xfrm>
            <a:off x="4917" y="3868"/>
            <a:ext cx="5478933"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itle 3">
            <a:extLst>
              <a:ext uri="{FF2B5EF4-FFF2-40B4-BE49-F238E27FC236}">
                <a16:creationId xmlns:a16="http://schemas.microsoft.com/office/drawing/2014/main" id="{ACBBF88F-0FF6-4E5E-BF9B-CDDCAD34DFE5}"/>
              </a:ext>
            </a:extLst>
          </p:cNvPr>
          <p:cNvSpPr>
            <a:spLocks noGrp="1"/>
          </p:cNvSpPr>
          <p:nvPr>
            <p:ph type="title"/>
          </p:nvPr>
        </p:nvSpPr>
        <p:spPr>
          <a:xfrm>
            <a:off x="588263" y="457200"/>
            <a:ext cx="4490884" cy="1785104"/>
          </a:xfrm>
        </p:spPr>
        <p:txBody>
          <a:bodyPr/>
          <a:lstStyle/>
          <a:p>
            <a:r>
              <a:rPr lang="en-US" sz="3200"/>
              <a:t>Power Platform: Everyone’s platform for transformation</a:t>
            </a:r>
            <a:br>
              <a:rPr lang="en-US"/>
            </a:br>
            <a:endParaRPr lang="en-US" sz="2000" spc="0"/>
          </a:p>
        </p:txBody>
      </p:sp>
      <p:sp>
        <p:nvSpPr>
          <p:cNvPr id="33" name="Rectangle 32">
            <a:extLst>
              <a:ext uri="{FF2B5EF4-FFF2-40B4-BE49-F238E27FC236}">
                <a16:creationId xmlns:a16="http://schemas.microsoft.com/office/drawing/2014/main" id="{9CE4AE70-8CB2-4F6B-BBB8-1B2BD187E42F}"/>
              </a:ext>
            </a:extLst>
          </p:cNvPr>
          <p:cNvSpPr/>
          <p:nvPr/>
        </p:nvSpPr>
        <p:spPr bwMode="auto">
          <a:xfrm>
            <a:off x="1524078" y="3588764"/>
            <a:ext cx="3250671" cy="137370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ct val="107000"/>
              </a:lnSpc>
            </a:pPr>
            <a:r>
              <a:rPr lang="en-US" sz="1800">
                <a:solidFill>
                  <a:srgbClr val="000002"/>
                </a:solidFill>
                <a:latin typeface="+mj-lt"/>
                <a:ea typeface="DengXian"/>
                <a:cs typeface="Segoe UI"/>
              </a:rPr>
              <a:t>Low Code</a:t>
            </a:r>
            <a:r>
              <a:rPr lang="en-US" sz="1800" b="1">
                <a:solidFill>
                  <a:srgbClr val="000002"/>
                </a:solidFill>
                <a:latin typeface="+mj-lt"/>
                <a:ea typeface="DengXian"/>
                <a:cs typeface="Segoe UI"/>
              </a:rPr>
              <a:t> </a:t>
            </a:r>
            <a:endParaRPr lang="en-US" sz="1800" b="1">
              <a:solidFill>
                <a:srgbClr val="000002"/>
              </a:solidFill>
              <a:latin typeface="+mj-lt"/>
              <a:ea typeface="DengXian" panose="02010600030101010101" pitchFamily="2" charset="-122"/>
              <a:cs typeface="Segoe UI" panose="020B0502040204020203" pitchFamily="34" charset="0"/>
            </a:endParaRPr>
          </a:p>
          <a:p>
            <a:pPr>
              <a:lnSpc>
                <a:spcPct val="107000"/>
              </a:lnSpc>
              <a:spcAft>
                <a:spcPts val="0"/>
              </a:spcAft>
            </a:pPr>
            <a:endParaRPr lang="en-US" sz="1400" b="1">
              <a:solidFill>
                <a:srgbClr val="000002"/>
              </a:solidFill>
              <a:latin typeface="+mj-lt"/>
              <a:ea typeface="DengXian" panose="02010600030101010101" pitchFamily="2" charset="-122"/>
              <a:cs typeface="Segoe UI" panose="020B0502040204020203" pitchFamily="34" charset="0"/>
            </a:endParaRPr>
          </a:p>
          <a:p>
            <a:pPr>
              <a:lnSpc>
                <a:spcPct val="107000"/>
              </a:lnSpc>
              <a:spcAft>
                <a:spcPts val="0"/>
              </a:spcAft>
            </a:pPr>
            <a:r>
              <a:rPr lang="en-US" sz="1400">
                <a:solidFill>
                  <a:srgbClr val="000002"/>
                </a:solidFill>
                <a:ea typeface="DengXian" panose="02010600030101010101" pitchFamily="2" charset="-122"/>
                <a:cs typeface="Segoe UI" panose="020B0502040204020203" pitchFamily="34" charset="0"/>
              </a:rPr>
              <a:t>Drag and drop plus Excel-like formulas for functionality </a:t>
            </a:r>
          </a:p>
        </p:txBody>
      </p:sp>
      <p:sp>
        <p:nvSpPr>
          <p:cNvPr id="34" name="Rectangle 33">
            <a:extLst>
              <a:ext uri="{FF2B5EF4-FFF2-40B4-BE49-F238E27FC236}">
                <a16:creationId xmlns:a16="http://schemas.microsoft.com/office/drawing/2014/main" id="{ACD05977-EFB1-492C-A199-9121E1092F82}"/>
              </a:ext>
            </a:extLst>
          </p:cNvPr>
          <p:cNvSpPr/>
          <p:nvPr/>
        </p:nvSpPr>
        <p:spPr bwMode="auto">
          <a:xfrm>
            <a:off x="1524078" y="5123129"/>
            <a:ext cx="3376845" cy="146494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28" fontAlgn="base">
              <a:spcAft>
                <a:spcPts val="0"/>
              </a:spcAft>
            </a:pPr>
            <a:r>
              <a:rPr lang="en-US" sz="1800">
                <a:solidFill>
                  <a:srgbClr val="000002"/>
                </a:solidFill>
                <a:latin typeface="+mj-lt"/>
                <a:ea typeface="Segoe UI" panose="020B0502040204020203" pitchFamily="34" charset="0"/>
                <a:cs typeface="Segoe UI" panose="020B0502040204020203" pitchFamily="34" charset="0"/>
              </a:rPr>
              <a:t>Code First </a:t>
            </a:r>
          </a:p>
          <a:p>
            <a:pPr defTabSz="951028" fontAlgn="base">
              <a:spcAft>
                <a:spcPts val="0"/>
              </a:spcAft>
            </a:pPr>
            <a:endParaRPr lang="en-US" sz="1400">
              <a:solidFill>
                <a:srgbClr val="000002"/>
              </a:solidFill>
              <a:latin typeface="+mj-lt"/>
              <a:ea typeface="Segoe UI" panose="020B0502040204020203" pitchFamily="34" charset="0"/>
              <a:cs typeface="Segoe UI" panose="020B0502040204020203" pitchFamily="34" charset="0"/>
            </a:endParaRPr>
          </a:p>
          <a:p>
            <a:pPr defTabSz="951028" fontAlgn="base">
              <a:spcAft>
                <a:spcPts val="0"/>
              </a:spcAft>
            </a:pPr>
            <a:r>
              <a:rPr lang="en-US" sz="1400">
                <a:solidFill>
                  <a:srgbClr val="000002"/>
                </a:solidFill>
                <a:ea typeface="Segoe UI" panose="020B0502040204020203" pitchFamily="34" charset="0"/>
                <a:cs typeface="Segoe UI" panose="020B0502040204020203" pitchFamily="34" charset="0"/>
              </a:rPr>
              <a:t>Professional development and extensibility across Microsoft </a:t>
            </a:r>
            <a:endParaRPr lang="en-US" sz="1400">
              <a:solidFill>
                <a:srgbClr val="3C3C41"/>
              </a:solidFill>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4AAA74E6-9632-43FD-8ABA-3CE2CE2E7C3A}"/>
              </a:ext>
            </a:extLst>
          </p:cNvPr>
          <p:cNvSpPr/>
          <p:nvPr/>
        </p:nvSpPr>
        <p:spPr bwMode="auto">
          <a:xfrm>
            <a:off x="1524078" y="1963166"/>
            <a:ext cx="3250671" cy="1464939"/>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28" fontAlgn="base">
              <a:spcAft>
                <a:spcPts val="0"/>
              </a:spcAft>
            </a:pPr>
            <a:r>
              <a:rPr lang="en-US" sz="1800" dirty="0">
                <a:solidFill>
                  <a:srgbClr val="000002"/>
                </a:solidFill>
                <a:latin typeface="+mj-lt"/>
                <a:cs typeface="Segoe UI" panose="020B0502040204020203" pitchFamily="34" charset="0"/>
              </a:rPr>
              <a:t>No Code </a:t>
            </a:r>
          </a:p>
          <a:p>
            <a:pPr defTabSz="951028" fontAlgn="base">
              <a:spcAft>
                <a:spcPts val="0"/>
              </a:spcAft>
            </a:pPr>
            <a:endParaRPr lang="en-US" sz="1400" dirty="0">
              <a:solidFill>
                <a:srgbClr val="000002"/>
              </a:solidFill>
              <a:latin typeface="+mj-lt"/>
              <a:cs typeface="Segoe UI" panose="020B0502040204020203" pitchFamily="34" charset="0"/>
            </a:endParaRPr>
          </a:p>
          <a:p>
            <a:pPr defTabSz="951028" fontAlgn="base">
              <a:spcAft>
                <a:spcPts val="0"/>
              </a:spcAft>
            </a:pPr>
            <a:r>
              <a:rPr lang="en-US" sz="1400" dirty="0">
                <a:solidFill>
                  <a:srgbClr val="000002"/>
                </a:solidFill>
                <a:cs typeface="Segoe UI" panose="020B0502040204020203" pitchFamily="34" charset="0"/>
              </a:rPr>
              <a:t>Drag and drop experiences that are like PowerPoint</a:t>
            </a:r>
          </a:p>
        </p:txBody>
      </p:sp>
      <p:sp>
        <p:nvSpPr>
          <p:cNvPr id="54" name="TextBox 53">
            <a:extLst>
              <a:ext uri="{FF2B5EF4-FFF2-40B4-BE49-F238E27FC236}">
                <a16:creationId xmlns:a16="http://schemas.microsoft.com/office/drawing/2014/main" id="{D1AA45E1-B6B0-4CD7-AE6D-F61C048CF6B5}"/>
              </a:ext>
            </a:extLst>
          </p:cNvPr>
          <p:cNvSpPr txBox="1"/>
          <p:nvPr/>
        </p:nvSpPr>
        <p:spPr>
          <a:xfrm>
            <a:off x="7234296" y="6097766"/>
            <a:ext cx="1747700" cy="276999"/>
          </a:xfrm>
          <a:prstGeom prst="rect">
            <a:avLst/>
          </a:prstGeom>
          <a:noFill/>
        </p:spPr>
        <p:txBody>
          <a:bodyPr wrap="square" lIns="91440" tIns="45720" rIns="91440" bIns="45720" rtlCol="0" anchor="t">
            <a:spAutoFit/>
          </a:bodyPr>
          <a:lstStyle/>
          <a:p>
            <a:pPr algn="ctr" defTabSz="914049">
              <a:defRPr/>
            </a:pPr>
            <a:r>
              <a:rPr lang="en-US" sz="1200">
                <a:solidFill>
                  <a:srgbClr val="000002"/>
                </a:solidFill>
                <a:latin typeface="Segoe UI Semibold"/>
                <a:cs typeface="Segoe UI Semibold"/>
              </a:rPr>
              <a:t>Dataverse</a:t>
            </a:r>
            <a:endParaRPr lang="en-US"/>
          </a:p>
        </p:txBody>
      </p:sp>
      <p:sp>
        <p:nvSpPr>
          <p:cNvPr id="55" name="TextBox 54">
            <a:extLst>
              <a:ext uri="{FF2B5EF4-FFF2-40B4-BE49-F238E27FC236}">
                <a16:creationId xmlns:a16="http://schemas.microsoft.com/office/drawing/2014/main" id="{11DC8C7C-6F79-4E6C-AC8A-30869C65622E}"/>
              </a:ext>
            </a:extLst>
          </p:cNvPr>
          <p:cNvSpPr txBox="1"/>
          <p:nvPr/>
        </p:nvSpPr>
        <p:spPr>
          <a:xfrm>
            <a:off x="5695873" y="6097766"/>
            <a:ext cx="1747700" cy="276999"/>
          </a:xfrm>
          <a:prstGeom prst="rect">
            <a:avLst/>
          </a:prstGeom>
          <a:noFill/>
        </p:spPr>
        <p:txBody>
          <a:bodyPr wrap="square" rtlCol="0">
            <a:spAutoFit/>
          </a:bodyPr>
          <a:lstStyle/>
          <a:p>
            <a:pPr algn="ctr" defTabSz="914049">
              <a:defRPr/>
            </a:pPr>
            <a:r>
              <a:rPr lang="en-US" sz="1200">
                <a:solidFill>
                  <a:srgbClr val="000002"/>
                </a:solidFill>
                <a:latin typeface="Segoe UI Semibold"/>
                <a:cs typeface="Segoe UI Semibold" panose="020B0702040204020203" pitchFamily="34" charset="0"/>
              </a:rPr>
              <a:t>AI Builder </a:t>
            </a:r>
          </a:p>
        </p:txBody>
      </p:sp>
      <p:sp>
        <p:nvSpPr>
          <p:cNvPr id="56" name="TextBox 55">
            <a:extLst>
              <a:ext uri="{FF2B5EF4-FFF2-40B4-BE49-F238E27FC236}">
                <a16:creationId xmlns:a16="http://schemas.microsoft.com/office/drawing/2014/main" id="{6BC6DDAE-047C-4B0B-9AAA-019D8859A740}"/>
              </a:ext>
            </a:extLst>
          </p:cNvPr>
          <p:cNvSpPr txBox="1"/>
          <p:nvPr/>
        </p:nvSpPr>
        <p:spPr>
          <a:xfrm>
            <a:off x="8908214" y="6097766"/>
            <a:ext cx="1747700" cy="276999"/>
          </a:xfrm>
          <a:prstGeom prst="rect">
            <a:avLst/>
          </a:prstGeom>
          <a:noFill/>
        </p:spPr>
        <p:txBody>
          <a:bodyPr wrap="square" rtlCol="0">
            <a:spAutoFit/>
          </a:bodyPr>
          <a:lstStyle/>
          <a:p>
            <a:pPr algn="ctr" defTabSz="914049">
              <a:defRPr/>
            </a:pPr>
            <a:r>
              <a:rPr lang="en-US" sz="1200">
                <a:solidFill>
                  <a:srgbClr val="000002"/>
                </a:solidFill>
                <a:latin typeface="Segoe UI Semibold"/>
                <a:cs typeface="Segoe UI Semibold" panose="020B0702040204020203" pitchFamily="34" charset="0"/>
              </a:rPr>
              <a:t>Data Connectors </a:t>
            </a:r>
          </a:p>
        </p:txBody>
      </p:sp>
      <p:grpSp>
        <p:nvGrpSpPr>
          <p:cNvPr id="23" name="Group 22">
            <a:extLst>
              <a:ext uri="{FF2B5EF4-FFF2-40B4-BE49-F238E27FC236}">
                <a16:creationId xmlns:a16="http://schemas.microsoft.com/office/drawing/2014/main" id="{6BF7375D-F1D5-468A-9E0D-57CE7AAA6646}"/>
              </a:ext>
            </a:extLst>
          </p:cNvPr>
          <p:cNvGrpSpPr/>
          <p:nvPr/>
        </p:nvGrpSpPr>
        <p:grpSpPr>
          <a:xfrm>
            <a:off x="6081554" y="5038576"/>
            <a:ext cx="5745321" cy="388293"/>
            <a:chOff x="6081554" y="5038576"/>
            <a:chExt cx="5745321" cy="388293"/>
          </a:xfrm>
        </p:grpSpPr>
        <p:cxnSp>
          <p:nvCxnSpPr>
            <p:cNvPr id="10" name="Straight Connector 9">
              <a:extLst>
                <a:ext uri="{FF2B5EF4-FFF2-40B4-BE49-F238E27FC236}">
                  <a16:creationId xmlns:a16="http://schemas.microsoft.com/office/drawing/2014/main" id="{A7A839C9-4748-4B54-B260-69A4B1D94AD4}"/>
                </a:ext>
              </a:extLst>
            </p:cNvPr>
            <p:cNvCxnSpPr>
              <a:cxnSpLocks/>
            </p:cNvCxnSpPr>
            <p:nvPr/>
          </p:nvCxnSpPr>
          <p:spPr>
            <a:xfrm>
              <a:off x="6081554" y="5339482"/>
              <a:ext cx="5745321" cy="0"/>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3FB771-CFED-449C-B121-03A637AE13EF}"/>
                </a:ext>
              </a:extLst>
            </p:cNvPr>
            <p:cNvCxnSpPr/>
            <p:nvPr/>
          </p:nvCxnSpPr>
          <p:spPr>
            <a:xfrm flipV="1">
              <a:off x="6086476"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012A11-15F6-4480-B6CA-94FE68A25D17}"/>
                </a:ext>
              </a:extLst>
            </p:cNvPr>
            <p:cNvCxnSpPr/>
            <p:nvPr/>
          </p:nvCxnSpPr>
          <p:spPr>
            <a:xfrm flipV="1">
              <a:off x="11826875"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6159E3-54E7-47F5-AF9D-13A849337B26}"/>
                </a:ext>
              </a:extLst>
            </p:cNvPr>
            <p:cNvCxnSpPr/>
            <p:nvPr/>
          </p:nvCxnSpPr>
          <p:spPr>
            <a:xfrm>
              <a:off x="8954214" y="5339482"/>
              <a:ext cx="0" cy="87387"/>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5E827E08-A016-4702-B776-6A4C5A0F48B4}"/>
              </a:ext>
            </a:extLst>
          </p:cNvPr>
          <p:cNvPicPr>
            <a:picLocks noChangeAspect="1"/>
          </p:cNvPicPr>
          <p:nvPr/>
        </p:nvPicPr>
        <p:blipFill>
          <a:blip r:embed="rId7"/>
          <a:srcRect/>
          <a:stretch/>
        </p:blipFill>
        <p:spPr>
          <a:xfrm flipH="1">
            <a:off x="660711" y="2299030"/>
            <a:ext cx="460139" cy="460139"/>
          </a:xfrm>
          <a:prstGeom prst="rect">
            <a:avLst/>
          </a:prstGeom>
        </p:spPr>
      </p:pic>
      <p:pic>
        <p:nvPicPr>
          <p:cNvPr id="60" name="Picture 59">
            <a:extLst>
              <a:ext uri="{FF2B5EF4-FFF2-40B4-BE49-F238E27FC236}">
                <a16:creationId xmlns:a16="http://schemas.microsoft.com/office/drawing/2014/main" id="{6FF1EC17-3431-4103-BF59-675F3794ED9A}"/>
              </a:ext>
            </a:extLst>
          </p:cNvPr>
          <p:cNvPicPr>
            <a:picLocks noChangeAspect="1"/>
          </p:cNvPicPr>
          <p:nvPr/>
        </p:nvPicPr>
        <p:blipFill>
          <a:blip r:embed="rId8"/>
          <a:srcRect/>
          <a:stretch/>
        </p:blipFill>
        <p:spPr>
          <a:xfrm>
            <a:off x="660711" y="3857042"/>
            <a:ext cx="460139" cy="460139"/>
          </a:xfrm>
          <a:prstGeom prst="rect">
            <a:avLst/>
          </a:prstGeom>
        </p:spPr>
      </p:pic>
      <p:pic>
        <p:nvPicPr>
          <p:cNvPr id="61" name="Picture 60">
            <a:extLst>
              <a:ext uri="{FF2B5EF4-FFF2-40B4-BE49-F238E27FC236}">
                <a16:creationId xmlns:a16="http://schemas.microsoft.com/office/drawing/2014/main" id="{31844D2F-3B84-42E2-8A97-EB16D51EE6E3}"/>
              </a:ext>
            </a:extLst>
          </p:cNvPr>
          <p:cNvPicPr>
            <a:picLocks noChangeAspect="1"/>
          </p:cNvPicPr>
          <p:nvPr/>
        </p:nvPicPr>
        <p:blipFill>
          <a:blip r:embed="rId9"/>
          <a:srcRect/>
          <a:stretch/>
        </p:blipFill>
        <p:spPr>
          <a:xfrm flipH="1">
            <a:off x="661988" y="5365120"/>
            <a:ext cx="457583" cy="460139"/>
          </a:xfrm>
          <a:prstGeom prst="rect">
            <a:avLst/>
          </a:prstGeom>
        </p:spPr>
      </p:pic>
      <p:pic>
        <p:nvPicPr>
          <p:cNvPr id="46" name="Graphic 45">
            <a:extLst>
              <a:ext uri="{FF2B5EF4-FFF2-40B4-BE49-F238E27FC236}">
                <a16:creationId xmlns:a16="http://schemas.microsoft.com/office/drawing/2014/main" id="{4373640A-5B3C-4842-B765-8289BCB4D1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7504" y="5630022"/>
            <a:ext cx="389890" cy="400332"/>
          </a:xfrm>
          <a:prstGeom prst="rect">
            <a:avLst/>
          </a:prstGeom>
        </p:spPr>
      </p:pic>
      <p:pic>
        <p:nvPicPr>
          <p:cNvPr id="53" name="Graphic 52">
            <a:extLst>
              <a:ext uri="{FF2B5EF4-FFF2-40B4-BE49-F238E27FC236}">
                <a16:creationId xmlns:a16="http://schemas.microsoft.com/office/drawing/2014/main" id="{B02252F3-8D53-4516-A5BD-72D8A562AB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9621" y="5630022"/>
            <a:ext cx="377050" cy="377050"/>
          </a:xfrm>
          <a:prstGeom prst="rect">
            <a:avLst/>
          </a:prstGeom>
        </p:spPr>
      </p:pic>
      <p:sp>
        <p:nvSpPr>
          <p:cNvPr id="58" name="plug" title="Icon of a power plug showing an A to B connection">
            <a:extLst>
              <a:ext uri="{FF2B5EF4-FFF2-40B4-BE49-F238E27FC236}">
                <a16:creationId xmlns:a16="http://schemas.microsoft.com/office/drawing/2014/main" id="{E5E0024E-8F0C-410A-865C-3F25CE554A75}"/>
              </a:ext>
            </a:extLst>
          </p:cNvPr>
          <p:cNvSpPr>
            <a:spLocks noChangeAspect="1" noEditPoints="1"/>
          </p:cNvSpPr>
          <p:nvPr/>
        </p:nvSpPr>
        <p:spPr bwMode="auto">
          <a:xfrm>
            <a:off x="9600690" y="5628856"/>
            <a:ext cx="352562" cy="33418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952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39" name="monitor_3" title="Icon of a monitor with a checkmark on the lower right corner">
            <a:extLst>
              <a:ext uri="{FF2B5EF4-FFF2-40B4-BE49-F238E27FC236}">
                <a16:creationId xmlns:a16="http://schemas.microsoft.com/office/drawing/2014/main" id="{350A7587-96F9-48C0-A96F-8DAA1122A208}"/>
              </a:ext>
            </a:extLst>
          </p:cNvPr>
          <p:cNvSpPr>
            <a:spLocks noChangeAspect="1" noEditPoints="1"/>
          </p:cNvSpPr>
          <p:nvPr/>
        </p:nvSpPr>
        <p:spPr bwMode="auto">
          <a:xfrm>
            <a:off x="11138059" y="5662155"/>
            <a:ext cx="390016" cy="312784"/>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extBox 39">
            <a:extLst>
              <a:ext uri="{FF2B5EF4-FFF2-40B4-BE49-F238E27FC236}">
                <a16:creationId xmlns:a16="http://schemas.microsoft.com/office/drawing/2014/main" id="{B5339EEF-0164-440B-A2B0-8DD808414174}"/>
              </a:ext>
            </a:extLst>
          </p:cNvPr>
          <p:cNvSpPr txBox="1"/>
          <p:nvPr/>
        </p:nvSpPr>
        <p:spPr>
          <a:xfrm>
            <a:off x="10446637" y="6097766"/>
            <a:ext cx="1747700" cy="276999"/>
          </a:xfrm>
          <a:prstGeom prst="rect">
            <a:avLst/>
          </a:prstGeom>
          <a:noFill/>
        </p:spPr>
        <p:txBody>
          <a:bodyPr wrap="square" rtlCol="0">
            <a:spAutoFit/>
          </a:bodyPr>
          <a:lstStyle/>
          <a:p>
            <a:pPr algn="ctr" defTabSz="914049">
              <a:defRPr/>
            </a:pPr>
            <a:r>
              <a:rPr lang="en-US" sz="1200">
                <a:solidFill>
                  <a:srgbClr val="000002"/>
                </a:solidFill>
                <a:latin typeface="Segoe UI Semibold"/>
                <a:cs typeface="Segoe UI Semibold" panose="020B0702040204020203" pitchFamily="34" charset="0"/>
              </a:rPr>
              <a:t>Management Tools</a:t>
            </a:r>
          </a:p>
        </p:txBody>
      </p:sp>
      <p:sp>
        <p:nvSpPr>
          <p:cNvPr id="41" name="Rectangle 40">
            <a:extLst>
              <a:ext uri="{FF2B5EF4-FFF2-40B4-BE49-F238E27FC236}">
                <a16:creationId xmlns:a16="http://schemas.microsoft.com/office/drawing/2014/main" id="{2EF5FFC0-82DC-3F47-B09F-43CC8C542936}"/>
              </a:ext>
            </a:extLst>
          </p:cNvPr>
          <p:cNvSpPr/>
          <p:nvPr/>
        </p:nvSpPr>
        <p:spPr>
          <a:xfrm>
            <a:off x="8183925" y="162184"/>
            <a:ext cx="1572124" cy="1533316"/>
          </a:xfrm>
          <a:prstGeom prst="rect">
            <a:avLst/>
          </a:prstGeom>
          <a:solidFill>
            <a:schemeClr val="bg1">
              <a:alpha val="0"/>
            </a:schemeClr>
          </a:solidFill>
          <a:ln w="38100">
            <a:solidFill>
              <a:srgbClr val="FF8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0DFFF35-14BE-9E41-88BE-0E799DA5C3B7}"/>
              </a:ext>
            </a:extLst>
          </p:cNvPr>
          <p:cNvSpPr/>
          <p:nvPr/>
        </p:nvSpPr>
        <p:spPr>
          <a:xfrm>
            <a:off x="6022273" y="5436373"/>
            <a:ext cx="1086194" cy="1017820"/>
          </a:xfrm>
          <a:prstGeom prst="rect">
            <a:avLst/>
          </a:prstGeom>
          <a:solidFill>
            <a:schemeClr val="bg1">
              <a:alpha val="0"/>
            </a:schemeClr>
          </a:solidFill>
          <a:ln w="38100">
            <a:solidFill>
              <a:srgbClr val="FF8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A0A7E5B-D571-1C4A-B541-881F17871F2A}"/>
              </a:ext>
            </a:extLst>
          </p:cNvPr>
          <p:cNvSpPr/>
          <p:nvPr/>
        </p:nvSpPr>
        <p:spPr>
          <a:xfrm>
            <a:off x="7565049" y="5436373"/>
            <a:ext cx="1086194" cy="1017820"/>
          </a:xfrm>
          <a:prstGeom prst="rect">
            <a:avLst/>
          </a:prstGeom>
          <a:solidFill>
            <a:schemeClr val="bg1">
              <a:alpha val="0"/>
            </a:schemeClr>
          </a:solidFill>
          <a:ln w="38100">
            <a:solidFill>
              <a:srgbClr val="FF8D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57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1CE9-CDB7-4633-8FF5-CB3D06B6B124}"/>
              </a:ext>
            </a:extLst>
          </p:cNvPr>
          <p:cNvSpPr>
            <a:spLocks noGrp="1"/>
          </p:cNvSpPr>
          <p:nvPr>
            <p:ph type="title"/>
          </p:nvPr>
        </p:nvSpPr>
        <p:spPr/>
        <p:txBody>
          <a:bodyPr/>
          <a:lstStyle/>
          <a:p>
            <a:r>
              <a:rPr lang="fr-FR" dirty="0" err="1"/>
              <a:t>Anatomy</a:t>
            </a:r>
            <a:r>
              <a:rPr lang="fr-FR" dirty="0"/>
              <a:t> of a Power Platform</a:t>
            </a:r>
          </a:p>
        </p:txBody>
      </p:sp>
      <p:cxnSp>
        <p:nvCxnSpPr>
          <p:cNvPr id="3" name="Straight Connector 2">
            <a:extLst>
              <a:ext uri="{FF2B5EF4-FFF2-40B4-BE49-F238E27FC236}">
                <a16:creationId xmlns:a16="http://schemas.microsoft.com/office/drawing/2014/main" id="{604A2371-F538-4039-838D-5BF831748E6C}"/>
              </a:ext>
            </a:extLst>
          </p:cNvPr>
          <p:cNvCxnSpPr>
            <a:cxnSpLocks/>
          </p:cNvCxnSpPr>
          <p:nvPr/>
        </p:nvCxnSpPr>
        <p:spPr>
          <a:xfrm>
            <a:off x="3072691" y="1680035"/>
            <a:ext cx="0" cy="1707302"/>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8EA3438-8A08-491C-9602-39032C1ED14B}"/>
              </a:ext>
            </a:extLst>
          </p:cNvPr>
          <p:cNvSpPr/>
          <p:nvPr/>
        </p:nvSpPr>
        <p:spPr bwMode="auto">
          <a:xfrm rot="16200000">
            <a:off x="2398139" y="2224817"/>
            <a:ext cx="951734" cy="397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a:solidFill>
                  <a:srgbClr val="3C3C41"/>
                </a:solidFill>
                <a:latin typeface="Segoe UI Semibold"/>
                <a:cs typeface="Segoe UI" pitchFamily="34" charset="0"/>
              </a:rPr>
              <a:t>Experience</a:t>
            </a:r>
            <a:endParaRPr kumimoji="0" lang="en-US" sz="1050" i="0" u="none" strike="noStrike" kern="1200" cap="none" spc="0" normalizeH="0" baseline="0" noProof="0">
              <a:ln>
                <a:noFill/>
              </a:ln>
              <a:solidFill>
                <a:srgbClr val="3C3C41"/>
              </a:solidFill>
              <a:effectLst/>
              <a:uLnTx/>
              <a:uFillTx/>
              <a:latin typeface="Segoe UI Semibold"/>
              <a:cs typeface="Segoe UI" pitchFamily="34" charset="0"/>
            </a:endParaRPr>
          </a:p>
        </p:txBody>
      </p:sp>
      <p:cxnSp>
        <p:nvCxnSpPr>
          <p:cNvPr id="5" name="Straight Connector 4">
            <a:extLst>
              <a:ext uri="{FF2B5EF4-FFF2-40B4-BE49-F238E27FC236}">
                <a16:creationId xmlns:a16="http://schemas.microsoft.com/office/drawing/2014/main" id="{B953628E-DDFF-4E60-B257-28BB934D0250}"/>
              </a:ext>
            </a:extLst>
          </p:cNvPr>
          <p:cNvCxnSpPr>
            <a:cxnSpLocks/>
          </p:cNvCxnSpPr>
          <p:nvPr/>
        </p:nvCxnSpPr>
        <p:spPr>
          <a:xfrm>
            <a:off x="3071917" y="3495082"/>
            <a:ext cx="0" cy="1898790"/>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105A3AA-BC9F-44E8-92DC-9EACF2B059AB}"/>
              </a:ext>
            </a:extLst>
          </p:cNvPr>
          <p:cNvSpPr/>
          <p:nvPr/>
        </p:nvSpPr>
        <p:spPr bwMode="auto">
          <a:xfrm rot="16200000">
            <a:off x="2148234" y="4168804"/>
            <a:ext cx="1398810" cy="397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a:solidFill>
                  <a:srgbClr val="3C3C41"/>
                </a:solidFill>
                <a:latin typeface="Segoe UI Semibold"/>
                <a:cs typeface="Segoe UI" pitchFamily="34" charset="0"/>
              </a:rPr>
              <a:t>Data and Integration</a:t>
            </a:r>
            <a:endParaRPr kumimoji="0" lang="en-US" sz="1050" i="0" u="none" strike="noStrike" kern="1200" cap="none" spc="0" normalizeH="0" baseline="0" noProof="0">
              <a:ln>
                <a:noFill/>
              </a:ln>
              <a:solidFill>
                <a:srgbClr val="3C3C41"/>
              </a:solidFill>
              <a:effectLst/>
              <a:uLnTx/>
              <a:uFillTx/>
              <a:latin typeface="Segoe UI Semibold"/>
              <a:cs typeface="Segoe UI" pitchFamily="34" charset="0"/>
            </a:endParaRPr>
          </a:p>
        </p:txBody>
      </p:sp>
      <p:cxnSp>
        <p:nvCxnSpPr>
          <p:cNvPr id="7" name="Straight Connector 6">
            <a:extLst>
              <a:ext uri="{FF2B5EF4-FFF2-40B4-BE49-F238E27FC236}">
                <a16:creationId xmlns:a16="http://schemas.microsoft.com/office/drawing/2014/main" id="{017A897C-69B5-4800-A26B-4B0EF45AFBC5}"/>
              </a:ext>
            </a:extLst>
          </p:cNvPr>
          <p:cNvCxnSpPr>
            <a:cxnSpLocks/>
          </p:cNvCxnSpPr>
          <p:nvPr/>
        </p:nvCxnSpPr>
        <p:spPr>
          <a:xfrm>
            <a:off x="2409303" y="1680035"/>
            <a:ext cx="0" cy="3713837"/>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668DFD0-B8C7-4426-BBBA-DB0750DA9B26}"/>
              </a:ext>
            </a:extLst>
          </p:cNvPr>
          <p:cNvSpPr/>
          <p:nvPr/>
        </p:nvSpPr>
        <p:spPr bwMode="auto">
          <a:xfrm rot="16200000">
            <a:off x="1495690" y="3360247"/>
            <a:ext cx="1480409" cy="331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a:solidFill>
                  <a:srgbClr val="3C3C41"/>
                </a:solidFill>
                <a:latin typeface="Segoe UI Semibold"/>
                <a:cs typeface="Segoe UI" pitchFamily="34" charset="0"/>
              </a:rPr>
              <a:t>Security</a:t>
            </a:r>
            <a:endParaRPr kumimoji="0" lang="en-US" sz="1050" i="0" u="none" strike="noStrike" kern="1200" cap="none" spc="0" normalizeH="0" baseline="0" noProof="0">
              <a:ln>
                <a:noFill/>
              </a:ln>
              <a:solidFill>
                <a:srgbClr val="3C3C41"/>
              </a:solidFill>
              <a:effectLst/>
              <a:uLnTx/>
              <a:uFillTx/>
              <a:latin typeface="Segoe UI Semibold"/>
              <a:cs typeface="Segoe UI" pitchFamily="34" charset="0"/>
            </a:endParaRPr>
          </a:p>
        </p:txBody>
      </p:sp>
      <p:grpSp>
        <p:nvGrpSpPr>
          <p:cNvPr id="12" name="Group 11">
            <a:extLst>
              <a:ext uri="{FF2B5EF4-FFF2-40B4-BE49-F238E27FC236}">
                <a16:creationId xmlns:a16="http://schemas.microsoft.com/office/drawing/2014/main" id="{8CC228C6-C82A-4A07-AFF5-4079E096F867}"/>
              </a:ext>
            </a:extLst>
          </p:cNvPr>
          <p:cNvGrpSpPr/>
          <p:nvPr/>
        </p:nvGrpSpPr>
        <p:grpSpPr>
          <a:xfrm>
            <a:off x="6060124" y="1351923"/>
            <a:ext cx="1392069" cy="438912"/>
            <a:chOff x="8808352" y="5033420"/>
            <a:chExt cx="2320111" cy="731518"/>
          </a:xfrm>
        </p:grpSpPr>
        <p:pic>
          <p:nvPicPr>
            <p:cNvPr id="13" name="Graphic 12" descr="Users">
              <a:extLst>
                <a:ext uri="{FF2B5EF4-FFF2-40B4-BE49-F238E27FC236}">
                  <a16:creationId xmlns:a16="http://schemas.microsoft.com/office/drawing/2014/main" id="{D5D273DE-964B-4C70-A2AC-B29C70C099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8352" y="5033420"/>
              <a:ext cx="730099" cy="730099"/>
            </a:xfrm>
            <a:prstGeom prst="rect">
              <a:avLst/>
            </a:prstGeom>
          </p:spPr>
        </p:pic>
        <p:sp>
          <p:nvSpPr>
            <p:cNvPr id="14" name="Rectangle 13">
              <a:extLst>
                <a:ext uri="{FF2B5EF4-FFF2-40B4-BE49-F238E27FC236}">
                  <a16:creationId xmlns:a16="http://schemas.microsoft.com/office/drawing/2014/main" id="{79E240EE-8148-44EA-99BC-E71323979187}"/>
                </a:ext>
              </a:extLst>
            </p:cNvPr>
            <p:cNvSpPr/>
            <p:nvPr/>
          </p:nvSpPr>
          <p:spPr bwMode="auto">
            <a:xfrm>
              <a:off x="9756863" y="52162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b="1">
                  <a:solidFill>
                    <a:srgbClr val="3C3C41"/>
                  </a:solidFill>
                  <a:latin typeface="Segoe UI Semibold"/>
                  <a:cs typeface="Segoe UI" pitchFamily="34" charset="0"/>
                </a:rPr>
                <a:t>Internal Users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Targeted Users</a:t>
              </a:r>
            </a:p>
          </p:txBody>
        </p:sp>
      </p:grpSp>
      <p:grpSp>
        <p:nvGrpSpPr>
          <p:cNvPr id="15" name="Group 14">
            <a:extLst>
              <a:ext uri="{FF2B5EF4-FFF2-40B4-BE49-F238E27FC236}">
                <a16:creationId xmlns:a16="http://schemas.microsoft.com/office/drawing/2014/main" id="{81E8C73A-DB6B-4C20-9D2A-6EF10EEBA7D4}"/>
              </a:ext>
            </a:extLst>
          </p:cNvPr>
          <p:cNvGrpSpPr/>
          <p:nvPr/>
        </p:nvGrpSpPr>
        <p:grpSpPr>
          <a:xfrm>
            <a:off x="8352861" y="1391951"/>
            <a:ext cx="1438821" cy="546043"/>
            <a:chOff x="9007579" y="4960047"/>
            <a:chExt cx="2120884" cy="804891"/>
          </a:xfrm>
        </p:grpSpPr>
        <p:pic>
          <p:nvPicPr>
            <p:cNvPr id="16" name="Graphic 15" descr="Users">
              <a:extLst>
                <a:ext uri="{FF2B5EF4-FFF2-40B4-BE49-F238E27FC236}">
                  <a16:creationId xmlns:a16="http://schemas.microsoft.com/office/drawing/2014/main" id="{B4F5D2F1-9DA1-40B1-AF8E-F77BD7051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7579" y="4960047"/>
              <a:ext cx="645719" cy="645719"/>
            </a:xfrm>
            <a:prstGeom prst="rect">
              <a:avLst/>
            </a:prstGeom>
          </p:spPr>
        </p:pic>
        <p:sp>
          <p:nvSpPr>
            <p:cNvPr id="17" name="Rectangle 16">
              <a:extLst>
                <a:ext uri="{FF2B5EF4-FFF2-40B4-BE49-F238E27FC236}">
                  <a16:creationId xmlns:a16="http://schemas.microsoft.com/office/drawing/2014/main" id="{584A1EEE-FD7A-4FD5-A695-6035FA031F71}"/>
                </a:ext>
              </a:extLst>
            </p:cNvPr>
            <p:cNvSpPr/>
            <p:nvPr/>
          </p:nvSpPr>
          <p:spPr bwMode="auto">
            <a:xfrm>
              <a:off x="9756863" y="52162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b="1">
                  <a:solidFill>
                    <a:srgbClr val="3C3C41"/>
                  </a:solidFill>
                  <a:latin typeface="Segoe UI Semibold"/>
                  <a:cs typeface="Segoe UI" pitchFamily="34" charset="0"/>
                </a:rPr>
                <a:t>External Users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Suppliers</a:t>
              </a:r>
              <a:r>
                <a:rPr lang="en-US" sz="500" b="1">
                  <a:solidFill>
                    <a:srgbClr val="3C3C41"/>
                  </a:solidFill>
                  <a:latin typeface="Segoe UI Semibold"/>
                  <a:cs typeface="Segoe UI" pitchFamily="34" charset="0"/>
                </a:rPr>
                <a:t>, Customers, Providers, </a:t>
              </a:r>
            </a:p>
            <a:p>
              <a:pPr marL="0" marR="0" lvl="0" indent="0" algn="ctr" defTabSz="932114" rtl="0" eaLnBrk="1" fontAlgn="base" latinLnBrk="0" hangingPunct="1">
                <a:lnSpc>
                  <a:spcPct val="100000"/>
                </a:lnSpc>
                <a:spcBef>
                  <a:spcPct val="0"/>
                </a:spcBef>
                <a:spcAft>
                  <a:spcPts val="400"/>
                </a:spcAft>
                <a:buClrTx/>
                <a:buSzTx/>
                <a:buFontTx/>
                <a:buNone/>
                <a:tabLst/>
                <a:defRPr/>
              </a:pPr>
              <a:endParaRPr lang="en-US" sz="500" b="1">
                <a:solidFill>
                  <a:srgbClr val="3C3C41"/>
                </a:solidFill>
                <a:latin typeface="Segoe UI Semibold"/>
                <a:cs typeface="Segoe UI" pitchFamily="34" charset="0"/>
              </a:endParaRPr>
            </a:p>
          </p:txBody>
        </p:sp>
      </p:grpSp>
      <p:grpSp>
        <p:nvGrpSpPr>
          <p:cNvPr id="18" name="Group 17">
            <a:extLst>
              <a:ext uri="{FF2B5EF4-FFF2-40B4-BE49-F238E27FC236}">
                <a16:creationId xmlns:a16="http://schemas.microsoft.com/office/drawing/2014/main" id="{B6EA4778-CAF5-4164-88B3-D30D4A75A798}"/>
              </a:ext>
            </a:extLst>
          </p:cNvPr>
          <p:cNvGrpSpPr/>
          <p:nvPr/>
        </p:nvGrpSpPr>
        <p:grpSpPr>
          <a:xfrm>
            <a:off x="3393001" y="1302292"/>
            <a:ext cx="1631676" cy="536010"/>
            <a:chOff x="8808350" y="5033418"/>
            <a:chExt cx="2320113" cy="762164"/>
          </a:xfrm>
        </p:grpSpPr>
        <p:pic>
          <p:nvPicPr>
            <p:cNvPr id="19" name="Graphic 18" descr="Users">
              <a:extLst>
                <a:ext uri="{FF2B5EF4-FFF2-40B4-BE49-F238E27FC236}">
                  <a16:creationId xmlns:a16="http://schemas.microsoft.com/office/drawing/2014/main" id="{8805DF19-7153-4238-B15E-E0AA1B555E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8350" y="5033418"/>
              <a:ext cx="762163" cy="762164"/>
            </a:xfrm>
            <a:prstGeom prst="rect">
              <a:avLst/>
            </a:prstGeom>
          </p:spPr>
        </p:pic>
        <p:sp>
          <p:nvSpPr>
            <p:cNvPr id="20" name="Rectangle 19">
              <a:extLst>
                <a:ext uri="{FF2B5EF4-FFF2-40B4-BE49-F238E27FC236}">
                  <a16:creationId xmlns:a16="http://schemas.microsoft.com/office/drawing/2014/main" id="{E6BCA43E-14B8-454C-9A99-2AFE9E077C05}"/>
                </a:ext>
              </a:extLst>
            </p:cNvPr>
            <p:cNvSpPr/>
            <p:nvPr/>
          </p:nvSpPr>
          <p:spPr bwMode="auto">
            <a:xfrm>
              <a:off x="9756863" y="52162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b="1">
                  <a:solidFill>
                    <a:srgbClr val="3C3C41"/>
                  </a:solidFill>
                  <a:latin typeface="Segoe UI Semibold"/>
                  <a:cs typeface="Segoe UI" pitchFamily="34" charset="0"/>
                </a:rPr>
                <a:t>Internal Users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Other roles + Targeted Roles</a:t>
              </a:r>
            </a:p>
          </p:txBody>
        </p:sp>
      </p:grpSp>
      <p:grpSp>
        <p:nvGrpSpPr>
          <p:cNvPr id="23" name="Group 22">
            <a:extLst>
              <a:ext uri="{FF2B5EF4-FFF2-40B4-BE49-F238E27FC236}">
                <a16:creationId xmlns:a16="http://schemas.microsoft.com/office/drawing/2014/main" id="{E7F13D7B-2740-49ED-BD7C-42A966D111A2}"/>
              </a:ext>
            </a:extLst>
          </p:cNvPr>
          <p:cNvGrpSpPr/>
          <p:nvPr/>
        </p:nvGrpSpPr>
        <p:grpSpPr>
          <a:xfrm>
            <a:off x="6930391" y="2780731"/>
            <a:ext cx="2123136" cy="548640"/>
            <a:chOff x="7296685" y="2169176"/>
            <a:chExt cx="2123136" cy="548640"/>
          </a:xfrm>
        </p:grpSpPr>
        <p:sp>
          <p:nvSpPr>
            <p:cNvPr id="24" name="Rectangle 23">
              <a:extLst>
                <a:ext uri="{FF2B5EF4-FFF2-40B4-BE49-F238E27FC236}">
                  <a16:creationId xmlns:a16="http://schemas.microsoft.com/office/drawing/2014/main" id="{E0FA5309-9BE8-4D28-88E0-BBFC0F5A4408}"/>
                </a:ext>
              </a:extLst>
            </p:cNvPr>
            <p:cNvSpPr/>
            <p:nvPr/>
          </p:nvSpPr>
          <p:spPr bwMode="auto">
            <a:xfrm>
              <a:off x="7960073" y="2230467"/>
              <a:ext cx="1459748" cy="372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100" b="1" i="0" u="none" strike="noStrike" kern="1200" cap="none" spc="0" normalizeH="0" baseline="0" noProof="0">
                  <a:ln>
                    <a:noFill/>
                  </a:ln>
                  <a:solidFill>
                    <a:srgbClr val="3C3C41"/>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3C3C41"/>
                  </a:solidFill>
                  <a:effectLst/>
                  <a:uLnTx/>
                  <a:uFillTx/>
                  <a:latin typeface="Segoe UI"/>
                  <a:ea typeface="+mn-ea"/>
                  <a:cs typeface="Segoe UI" pitchFamily="34" charset="0"/>
                </a:rPr>
                <a:t>Application development</a:t>
              </a:r>
            </a:p>
          </p:txBody>
        </p:sp>
        <p:grpSp>
          <p:nvGrpSpPr>
            <p:cNvPr id="25" name="Group 24">
              <a:extLst>
                <a:ext uri="{FF2B5EF4-FFF2-40B4-BE49-F238E27FC236}">
                  <a16:creationId xmlns:a16="http://schemas.microsoft.com/office/drawing/2014/main" id="{E774CAFA-E9E4-4A85-A88D-4E2E19E3CC02}"/>
                </a:ext>
              </a:extLst>
            </p:cNvPr>
            <p:cNvGrpSpPr/>
            <p:nvPr/>
          </p:nvGrpSpPr>
          <p:grpSpPr>
            <a:xfrm>
              <a:off x="7296685" y="2169176"/>
              <a:ext cx="548640" cy="548640"/>
              <a:chOff x="4260718" y="2250095"/>
              <a:chExt cx="1051262" cy="1051262"/>
            </a:xfrm>
          </p:grpSpPr>
          <p:sp>
            <p:nvSpPr>
              <p:cNvPr id="26" name="Oval 25">
                <a:extLst>
                  <a:ext uri="{FF2B5EF4-FFF2-40B4-BE49-F238E27FC236}">
                    <a16:creationId xmlns:a16="http://schemas.microsoft.com/office/drawing/2014/main" id="{97FE7730-5E28-4490-8B91-BE74E0240CF1}"/>
                  </a:ext>
                </a:extLst>
              </p:cNvPr>
              <p:cNvSpPr/>
              <p:nvPr/>
            </p:nvSpPr>
            <p:spPr bwMode="auto">
              <a:xfrm>
                <a:off x="4260718" y="2250095"/>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4A7F3F25-8EFA-4F71-A2C5-9903F1F469A3}"/>
                  </a:ext>
                </a:extLst>
              </p:cNvPr>
              <p:cNvGrpSpPr>
                <a:grpSpLocks noChangeAspect="1"/>
              </p:cNvGrpSpPr>
              <p:nvPr/>
            </p:nvGrpSpPr>
            <p:grpSpPr bwMode="auto">
              <a:xfrm>
                <a:off x="4546124" y="2590885"/>
                <a:ext cx="480427" cy="369705"/>
                <a:chOff x="2880" y="2176"/>
                <a:chExt cx="256" cy="197"/>
              </a:xfrm>
              <a:solidFill>
                <a:srgbClr val="D2D2D2"/>
              </a:solidFill>
            </p:grpSpPr>
            <p:sp>
              <p:nvSpPr>
                <p:cNvPr id="28" name="Freeform 5">
                  <a:extLst>
                    <a:ext uri="{FF2B5EF4-FFF2-40B4-BE49-F238E27FC236}">
                      <a16:creationId xmlns:a16="http://schemas.microsoft.com/office/drawing/2014/main" id="{6A6F1D7C-8117-4EDC-BEC3-BF1F91D4DD2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BEC725B2-222C-4072-8FC9-802A9437E55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203B37F2-5EF0-4E13-A116-91E2701953F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F2095A72-544C-4E42-A3AF-617DC192177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95680D69-4A2D-4539-80D1-C40D278786BA}"/>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grpSp>
      </p:grpSp>
      <p:sp>
        <p:nvSpPr>
          <p:cNvPr id="76" name="Rectangle 75">
            <a:extLst>
              <a:ext uri="{FF2B5EF4-FFF2-40B4-BE49-F238E27FC236}">
                <a16:creationId xmlns:a16="http://schemas.microsoft.com/office/drawing/2014/main" id="{903189F4-DE87-4DFB-90A9-88060A81DE20}"/>
              </a:ext>
            </a:extLst>
          </p:cNvPr>
          <p:cNvSpPr/>
          <p:nvPr/>
        </p:nvSpPr>
        <p:spPr>
          <a:xfrm>
            <a:off x="5450366" y="2102054"/>
            <a:ext cx="5022442" cy="548640"/>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a:ln>
                <a:noFill/>
              </a:ln>
              <a:solidFill>
                <a:srgbClr val="3C3C41"/>
              </a:solidFill>
              <a:effectLst/>
              <a:uLnTx/>
              <a:uFillTx/>
              <a:latin typeface="Segoe UI Semibold"/>
              <a:ea typeface="+mn-ea"/>
              <a:cs typeface="Segoe UI"/>
            </a:endParaRPr>
          </a:p>
        </p:txBody>
      </p:sp>
      <p:cxnSp>
        <p:nvCxnSpPr>
          <p:cNvPr id="21" name="Straight Connector 20">
            <a:extLst>
              <a:ext uri="{FF2B5EF4-FFF2-40B4-BE49-F238E27FC236}">
                <a16:creationId xmlns:a16="http://schemas.microsoft.com/office/drawing/2014/main" id="{1AF3FB33-0218-4835-8657-BACD6890AA5A}"/>
              </a:ext>
            </a:extLst>
          </p:cNvPr>
          <p:cNvCxnSpPr>
            <a:cxnSpLocks/>
          </p:cNvCxnSpPr>
          <p:nvPr/>
        </p:nvCxnSpPr>
        <p:spPr>
          <a:xfrm>
            <a:off x="7990508" y="2188419"/>
            <a:ext cx="0" cy="354227"/>
          </a:xfrm>
          <a:prstGeom prst="line">
            <a:avLst/>
          </a:prstGeom>
          <a:ln w="635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D871C25A-65D3-47E2-9461-240B4A6D23E8}"/>
              </a:ext>
            </a:extLst>
          </p:cNvPr>
          <p:cNvGrpSpPr/>
          <p:nvPr/>
        </p:nvGrpSpPr>
        <p:grpSpPr>
          <a:xfrm>
            <a:off x="8155207" y="2218579"/>
            <a:ext cx="635715" cy="263036"/>
            <a:chOff x="7419655" y="2686838"/>
            <a:chExt cx="635715" cy="263036"/>
          </a:xfrm>
        </p:grpSpPr>
        <p:grpSp>
          <p:nvGrpSpPr>
            <p:cNvPr id="52" name="Group 51">
              <a:extLst>
                <a:ext uri="{FF2B5EF4-FFF2-40B4-BE49-F238E27FC236}">
                  <a16:creationId xmlns:a16="http://schemas.microsoft.com/office/drawing/2014/main" id="{E42445A3-FB00-4D1B-9CB6-6F3B5391DEFA}"/>
                </a:ext>
              </a:extLst>
            </p:cNvPr>
            <p:cNvGrpSpPr/>
            <p:nvPr/>
          </p:nvGrpSpPr>
          <p:grpSpPr>
            <a:xfrm>
              <a:off x="7419655" y="2705745"/>
              <a:ext cx="242014" cy="231601"/>
              <a:chOff x="4939349" y="5201042"/>
              <a:chExt cx="475266" cy="454817"/>
            </a:xfrm>
          </p:grpSpPr>
          <p:sp>
            <p:nvSpPr>
              <p:cNvPr id="54" name="Oval 53">
                <a:extLst>
                  <a:ext uri="{FF2B5EF4-FFF2-40B4-BE49-F238E27FC236}">
                    <a16:creationId xmlns:a16="http://schemas.microsoft.com/office/drawing/2014/main" id="{EF3EEF1D-BB35-403D-A5F5-FE96F4225320}"/>
                  </a:ext>
                </a:extLst>
              </p:cNvPr>
              <p:cNvSpPr/>
              <p:nvPr/>
            </p:nvSpPr>
            <p:spPr bwMode="auto">
              <a:xfrm>
                <a:off x="4939349" y="5201042"/>
                <a:ext cx="475266"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3C3C41"/>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280BA36-11D4-4FBF-A3D6-E09A539396E9}"/>
                  </a:ext>
                </a:extLst>
              </p:cNvPr>
              <p:cNvSpPr/>
              <p:nvPr/>
            </p:nvSpPr>
            <p:spPr bwMode="auto">
              <a:xfrm>
                <a:off x="5056392" y="5201042"/>
                <a:ext cx="241179"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3C3C41"/>
                  </a:soli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36C2872-1218-4D2E-A25F-2CF3D24B34B6}"/>
                  </a:ext>
                </a:extLst>
              </p:cNvPr>
              <p:cNvCxnSpPr>
                <a:cxnSpLocks/>
              </p:cNvCxnSpPr>
              <p:nvPr/>
            </p:nvCxnSpPr>
            <p:spPr>
              <a:xfrm>
                <a:off x="4950980" y="5350947"/>
                <a:ext cx="437987"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142899E-64D1-4ECC-981B-C27395CE193F}"/>
                  </a:ext>
                </a:extLst>
              </p:cNvPr>
              <p:cNvCxnSpPr>
                <a:cxnSpLocks/>
              </p:cNvCxnSpPr>
              <p:nvPr/>
            </p:nvCxnSpPr>
            <p:spPr>
              <a:xfrm>
                <a:off x="4950980" y="5508817"/>
                <a:ext cx="45339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4410ADE0-F36E-4316-99C5-6BEAD7783F48}"/>
                </a:ext>
              </a:extLst>
            </p:cNvPr>
            <p:cNvSpPr/>
            <p:nvPr/>
          </p:nvSpPr>
          <p:spPr bwMode="auto">
            <a:xfrm>
              <a:off x="7699022" y="2686838"/>
              <a:ext cx="356348" cy="263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rPr>
                <a:t>Portals</a:t>
              </a:r>
            </a:p>
          </p:txBody>
        </p:sp>
      </p:grpSp>
      <p:grpSp>
        <p:nvGrpSpPr>
          <p:cNvPr id="58" name="Group 57">
            <a:extLst>
              <a:ext uri="{FF2B5EF4-FFF2-40B4-BE49-F238E27FC236}">
                <a16:creationId xmlns:a16="http://schemas.microsoft.com/office/drawing/2014/main" id="{309B5CB8-FDAD-4A67-80DD-F5E6DD50D95E}"/>
              </a:ext>
            </a:extLst>
          </p:cNvPr>
          <p:cNvGrpSpPr/>
          <p:nvPr/>
        </p:nvGrpSpPr>
        <p:grpSpPr>
          <a:xfrm>
            <a:off x="6851333" y="2182371"/>
            <a:ext cx="1033633" cy="336113"/>
            <a:chOff x="2552146" y="1564268"/>
            <a:chExt cx="1033633" cy="336113"/>
          </a:xfrm>
        </p:grpSpPr>
        <p:sp>
          <p:nvSpPr>
            <p:cNvPr id="59" name="Rectangle 58">
              <a:extLst>
                <a:ext uri="{FF2B5EF4-FFF2-40B4-BE49-F238E27FC236}">
                  <a16:creationId xmlns:a16="http://schemas.microsoft.com/office/drawing/2014/main" id="{EEB555D5-0C3D-4A55-BF2E-F8487079C7F4}"/>
                </a:ext>
              </a:extLst>
            </p:cNvPr>
            <p:cNvSpPr/>
            <p:nvPr/>
          </p:nvSpPr>
          <p:spPr bwMode="auto">
            <a:xfrm>
              <a:off x="2776938" y="1564268"/>
              <a:ext cx="808841"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800" b="1">
                  <a:solidFill>
                    <a:srgbClr val="3C3C41"/>
                  </a:solidFill>
                  <a:latin typeface="Segoe UI Semibold"/>
                  <a:cs typeface="Segoe UI" pitchFamily="34" charset="0"/>
                </a:rPr>
                <a:t>Canvas Apps</a:t>
              </a:r>
              <a:endPar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pic>
          <p:nvPicPr>
            <p:cNvPr id="60" name="Graphic 59" descr="Smart Phone">
              <a:extLst>
                <a:ext uri="{FF2B5EF4-FFF2-40B4-BE49-F238E27FC236}">
                  <a16:creationId xmlns:a16="http://schemas.microsoft.com/office/drawing/2014/main" id="{35C8EEAE-821F-4002-AA3B-F880466D25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2146" y="1613988"/>
              <a:ext cx="236996" cy="236996"/>
            </a:xfrm>
            <a:prstGeom prst="rect">
              <a:avLst/>
            </a:prstGeom>
          </p:spPr>
        </p:pic>
      </p:grpSp>
      <p:grpSp>
        <p:nvGrpSpPr>
          <p:cNvPr id="61" name="Group 60">
            <a:extLst>
              <a:ext uri="{FF2B5EF4-FFF2-40B4-BE49-F238E27FC236}">
                <a16:creationId xmlns:a16="http://schemas.microsoft.com/office/drawing/2014/main" id="{FAD31AFB-BCE7-4A7C-89EC-8549081060DF}"/>
              </a:ext>
            </a:extLst>
          </p:cNvPr>
          <p:cNvGrpSpPr/>
          <p:nvPr/>
        </p:nvGrpSpPr>
        <p:grpSpPr>
          <a:xfrm>
            <a:off x="5502873" y="2246343"/>
            <a:ext cx="1251052" cy="336113"/>
            <a:chOff x="4110688" y="1661183"/>
            <a:chExt cx="1251052" cy="336113"/>
          </a:xfrm>
        </p:grpSpPr>
        <p:sp>
          <p:nvSpPr>
            <p:cNvPr id="62" name="Rectangle 61">
              <a:extLst>
                <a:ext uri="{FF2B5EF4-FFF2-40B4-BE49-F238E27FC236}">
                  <a16:creationId xmlns:a16="http://schemas.microsoft.com/office/drawing/2014/main" id="{81E08920-4CEB-45D3-BB3D-2D4572E29D26}"/>
                </a:ext>
              </a:extLst>
            </p:cNvPr>
            <p:cNvSpPr/>
            <p:nvPr/>
          </p:nvSpPr>
          <p:spPr bwMode="auto">
            <a:xfrm>
              <a:off x="4381882" y="1661183"/>
              <a:ext cx="979858"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rPr>
                <a:t>Model Driven Apps</a:t>
              </a:r>
            </a:p>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Dynamics and Non-Dynamics Apps</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pic>
          <p:nvPicPr>
            <p:cNvPr id="63" name="Graphic 62" descr="Network diagram">
              <a:extLst>
                <a:ext uri="{FF2B5EF4-FFF2-40B4-BE49-F238E27FC236}">
                  <a16:creationId xmlns:a16="http://schemas.microsoft.com/office/drawing/2014/main" id="{81D78960-0808-4710-A36E-B836B2A472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0688" y="1669575"/>
              <a:ext cx="276628" cy="276628"/>
            </a:xfrm>
            <a:prstGeom prst="rect">
              <a:avLst/>
            </a:prstGeom>
          </p:spPr>
        </p:pic>
      </p:grpSp>
      <p:grpSp>
        <p:nvGrpSpPr>
          <p:cNvPr id="70" name="Group 69">
            <a:extLst>
              <a:ext uri="{FF2B5EF4-FFF2-40B4-BE49-F238E27FC236}">
                <a16:creationId xmlns:a16="http://schemas.microsoft.com/office/drawing/2014/main" id="{FDF9AEDE-C809-43AC-A6D3-78D120267CFE}"/>
              </a:ext>
            </a:extLst>
          </p:cNvPr>
          <p:cNvGrpSpPr/>
          <p:nvPr/>
        </p:nvGrpSpPr>
        <p:grpSpPr>
          <a:xfrm>
            <a:off x="8921936" y="2209801"/>
            <a:ext cx="1377680" cy="292772"/>
            <a:chOff x="7230292" y="3028845"/>
            <a:chExt cx="1377680" cy="292772"/>
          </a:xfrm>
        </p:grpSpPr>
        <p:sp>
          <p:nvSpPr>
            <p:cNvPr id="65" name="Rectangle 64">
              <a:extLst>
                <a:ext uri="{FF2B5EF4-FFF2-40B4-BE49-F238E27FC236}">
                  <a16:creationId xmlns:a16="http://schemas.microsoft.com/office/drawing/2014/main" id="{88489C67-D31E-4FC9-A939-9CFF84E30F85}"/>
                </a:ext>
              </a:extLst>
            </p:cNvPr>
            <p:cNvSpPr/>
            <p:nvPr/>
          </p:nvSpPr>
          <p:spPr bwMode="auto">
            <a:xfrm>
              <a:off x="7613148" y="3051136"/>
              <a:ext cx="994824" cy="236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spcBef>
                  <a:spcPct val="0"/>
                </a:spcBef>
                <a:spcAft>
                  <a:spcPts val="400"/>
                </a:spcAft>
              </a:pPr>
              <a:r>
                <a:rPr lang="en-US" sz="800" b="1">
                  <a:solidFill>
                    <a:srgbClr val="3C3C41"/>
                  </a:solidFill>
                  <a:latin typeface="Segoe UI Semibold"/>
                  <a:cs typeface="Segoe UI" pitchFamily="34" charset="0"/>
                </a:rPr>
                <a:t>Power Virtual Agents</a:t>
              </a:r>
            </a:p>
          </p:txBody>
        </p:sp>
        <p:grpSp>
          <p:nvGrpSpPr>
            <p:cNvPr id="66" name="Group 65">
              <a:extLst>
                <a:ext uri="{FF2B5EF4-FFF2-40B4-BE49-F238E27FC236}">
                  <a16:creationId xmlns:a16="http://schemas.microsoft.com/office/drawing/2014/main" id="{53DEFFA0-9617-4ECC-8011-E535DDAB82B4}"/>
                </a:ext>
              </a:extLst>
            </p:cNvPr>
            <p:cNvGrpSpPr/>
            <p:nvPr/>
          </p:nvGrpSpPr>
          <p:grpSpPr>
            <a:xfrm>
              <a:off x="7230292" y="3028845"/>
              <a:ext cx="292772" cy="292772"/>
              <a:chOff x="9389215" y="2289392"/>
              <a:chExt cx="1051263" cy="1051261"/>
            </a:xfrm>
          </p:grpSpPr>
          <p:sp>
            <p:nvSpPr>
              <p:cNvPr id="67" name="Oval 66">
                <a:extLst>
                  <a:ext uri="{FF2B5EF4-FFF2-40B4-BE49-F238E27FC236}">
                    <a16:creationId xmlns:a16="http://schemas.microsoft.com/office/drawing/2014/main" id="{8F6C1D50-BECD-4187-97F2-881A973488BC}"/>
                  </a:ext>
                </a:extLst>
              </p:cNvPr>
              <p:cNvSpPr/>
              <p:nvPr/>
            </p:nvSpPr>
            <p:spPr bwMode="auto">
              <a:xfrm>
                <a:off x="9389215" y="2289392"/>
                <a:ext cx="1051263" cy="1051261"/>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8" name="Freeform 5">
                <a:extLst>
                  <a:ext uri="{FF2B5EF4-FFF2-40B4-BE49-F238E27FC236}">
                    <a16:creationId xmlns:a16="http://schemas.microsoft.com/office/drawing/2014/main" id="{BA037E1B-B941-489D-9711-523ADDDB5A18}"/>
                  </a:ext>
                </a:extLst>
              </p:cNvPr>
              <p:cNvSpPr>
                <a:spLocks noEditPoints="1"/>
              </p:cNvSpPr>
              <p:nvPr/>
            </p:nvSpPr>
            <p:spPr bwMode="auto">
              <a:xfrm>
                <a:off x="9650634" y="2622170"/>
                <a:ext cx="528412" cy="385706"/>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8" name="Group 77">
            <a:extLst>
              <a:ext uri="{FF2B5EF4-FFF2-40B4-BE49-F238E27FC236}">
                <a16:creationId xmlns:a16="http://schemas.microsoft.com/office/drawing/2014/main" id="{8F750917-AF16-4CBA-B64E-025B9830442C}"/>
              </a:ext>
            </a:extLst>
          </p:cNvPr>
          <p:cNvGrpSpPr/>
          <p:nvPr/>
        </p:nvGrpSpPr>
        <p:grpSpPr>
          <a:xfrm>
            <a:off x="3402031" y="2758240"/>
            <a:ext cx="1988838" cy="571131"/>
            <a:chOff x="1557131" y="2407376"/>
            <a:chExt cx="1988838" cy="571131"/>
          </a:xfrm>
        </p:grpSpPr>
        <p:sp>
          <p:nvSpPr>
            <p:cNvPr id="79" name="Rectangle 78">
              <a:extLst>
                <a:ext uri="{FF2B5EF4-FFF2-40B4-BE49-F238E27FC236}">
                  <a16:creationId xmlns:a16="http://schemas.microsoft.com/office/drawing/2014/main" id="{14D20918-136A-458F-9C4C-E06B90AFA496}"/>
                </a:ext>
              </a:extLst>
            </p:cNvPr>
            <p:cNvSpPr/>
            <p:nvPr/>
          </p:nvSpPr>
          <p:spPr bwMode="auto">
            <a:xfrm>
              <a:off x="2174369" y="2463573"/>
              <a:ext cx="1371600"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Business analytics</a:t>
              </a:r>
            </a:p>
          </p:txBody>
        </p:sp>
        <p:grpSp>
          <p:nvGrpSpPr>
            <p:cNvPr id="80" name="Group 79">
              <a:extLst>
                <a:ext uri="{FF2B5EF4-FFF2-40B4-BE49-F238E27FC236}">
                  <a16:creationId xmlns:a16="http://schemas.microsoft.com/office/drawing/2014/main" id="{E15AFE17-85B6-4D15-8702-7B3092009DDB}"/>
                </a:ext>
              </a:extLst>
            </p:cNvPr>
            <p:cNvGrpSpPr/>
            <p:nvPr/>
          </p:nvGrpSpPr>
          <p:grpSpPr>
            <a:xfrm>
              <a:off x="1557131" y="2407376"/>
              <a:ext cx="571131" cy="571131"/>
              <a:chOff x="1779473" y="2250094"/>
              <a:chExt cx="1051262" cy="1051262"/>
            </a:xfrm>
          </p:grpSpPr>
          <p:sp>
            <p:nvSpPr>
              <p:cNvPr id="81" name="Oval 80">
                <a:extLst>
                  <a:ext uri="{FF2B5EF4-FFF2-40B4-BE49-F238E27FC236}">
                    <a16:creationId xmlns:a16="http://schemas.microsoft.com/office/drawing/2014/main" id="{967A9CB4-28DB-4830-A350-385F6A44D373}"/>
                  </a:ext>
                </a:extLst>
              </p:cNvPr>
              <p:cNvSpPr/>
              <p:nvPr/>
            </p:nvSpPr>
            <p:spPr bwMode="auto">
              <a:xfrm>
                <a:off x="1779473" y="2250094"/>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82" name="Group 81">
                <a:extLst>
                  <a:ext uri="{FF2B5EF4-FFF2-40B4-BE49-F238E27FC236}">
                    <a16:creationId xmlns:a16="http://schemas.microsoft.com/office/drawing/2014/main" id="{3D026810-B5CF-4A44-85C9-55BE6771DF43}"/>
                  </a:ext>
                </a:extLst>
              </p:cNvPr>
              <p:cNvGrpSpPr/>
              <p:nvPr/>
            </p:nvGrpSpPr>
            <p:grpSpPr>
              <a:xfrm>
                <a:off x="2063012" y="2591810"/>
                <a:ext cx="484184" cy="367831"/>
                <a:chOff x="2063012" y="2591810"/>
                <a:chExt cx="484184" cy="367831"/>
              </a:xfrm>
            </p:grpSpPr>
            <p:sp>
              <p:nvSpPr>
                <p:cNvPr id="83" name="Freeform 13">
                  <a:extLst>
                    <a:ext uri="{FF2B5EF4-FFF2-40B4-BE49-F238E27FC236}">
                      <a16:creationId xmlns:a16="http://schemas.microsoft.com/office/drawing/2014/main" id="{D8534718-E63E-48C2-80C8-7181BBA23126}"/>
                    </a:ext>
                  </a:extLst>
                </p:cNvPr>
                <p:cNvSpPr>
                  <a:spLocks/>
                </p:cNvSpPr>
                <p:nvPr/>
              </p:nvSpPr>
              <p:spPr bwMode="auto">
                <a:xfrm>
                  <a:off x="2063012" y="2591810"/>
                  <a:ext cx="484184" cy="319037"/>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4" name="Freeform 14">
                  <a:extLst>
                    <a:ext uri="{FF2B5EF4-FFF2-40B4-BE49-F238E27FC236}">
                      <a16:creationId xmlns:a16="http://schemas.microsoft.com/office/drawing/2014/main" id="{B68C0832-F75B-443A-AFC3-8F1E4E8325AD}"/>
                    </a:ext>
                  </a:extLst>
                </p:cNvPr>
                <p:cNvSpPr>
                  <a:spLocks/>
                </p:cNvSpPr>
                <p:nvPr/>
              </p:nvSpPr>
              <p:spPr bwMode="auto">
                <a:xfrm>
                  <a:off x="2153093" y="2845163"/>
                  <a:ext cx="52547" cy="114478"/>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5" name="Freeform 15">
                  <a:extLst>
                    <a:ext uri="{FF2B5EF4-FFF2-40B4-BE49-F238E27FC236}">
                      <a16:creationId xmlns:a16="http://schemas.microsoft.com/office/drawing/2014/main" id="{16DEF7A8-CDD6-4EDB-AB84-08CC4D43EC14}"/>
                    </a:ext>
                  </a:extLst>
                </p:cNvPr>
                <p:cNvSpPr>
                  <a:spLocks/>
                </p:cNvSpPr>
                <p:nvPr/>
              </p:nvSpPr>
              <p:spPr bwMode="auto">
                <a:xfrm>
                  <a:off x="2235667" y="2747575"/>
                  <a:ext cx="54424" cy="212066"/>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6" name="Freeform 16">
                  <a:extLst>
                    <a:ext uri="{FF2B5EF4-FFF2-40B4-BE49-F238E27FC236}">
                      <a16:creationId xmlns:a16="http://schemas.microsoft.com/office/drawing/2014/main" id="{AC1FFD5C-B255-4961-93A7-F78EAA1666E4}"/>
                    </a:ext>
                  </a:extLst>
                </p:cNvPr>
                <p:cNvSpPr>
                  <a:spLocks/>
                </p:cNvSpPr>
                <p:nvPr/>
              </p:nvSpPr>
              <p:spPr bwMode="auto">
                <a:xfrm>
                  <a:off x="2402691" y="2680014"/>
                  <a:ext cx="54424" cy="279627"/>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7" name="Freeform 17">
                  <a:extLst>
                    <a:ext uri="{FF2B5EF4-FFF2-40B4-BE49-F238E27FC236}">
                      <a16:creationId xmlns:a16="http://schemas.microsoft.com/office/drawing/2014/main" id="{466D9F58-6C86-4079-949E-A58E4439E525}"/>
                    </a:ext>
                  </a:extLst>
                </p:cNvPr>
                <p:cNvSpPr>
                  <a:spLocks/>
                </p:cNvSpPr>
                <p:nvPr/>
              </p:nvSpPr>
              <p:spPr bwMode="auto">
                <a:xfrm>
                  <a:off x="2320117" y="2786986"/>
                  <a:ext cx="52547" cy="172655"/>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grpSp>
        </p:grpSp>
      </p:grpSp>
      <p:sp>
        <p:nvSpPr>
          <p:cNvPr id="98" name="Rectangle 97">
            <a:extLst>
              <a:ext uri="{FF2B5EF4-FFF2-40B4-BE49-F238E27FC236}">
                <a16:creationId xmlns:a16="http://schemas.microsoft.com/office/drawing/2014/main" id="{0F75E51B-F2D7-44A8-B2BE-9E7B8B85E21A}"/>
              </a:ext>
            </a:extLst>
          </p:cNvPr>
          <p:cNvSpPr/>
          <p:nvPr/>
        </p:nvSpPr>
        <p:spPr>
          <a:xfrm>
            <a:off x="3324448" y="2101312"/>
            <a:ext cx="1931418" cy="548640"/>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94" name="Group 93">
            <a:extLst>
              <a:ext uri="{FF2B5EF4-FFF2-40B4-BE49-F238E27FC236}">
                <a16:creationId xmlns:a16="http://schemas.microsoft.com/office/drawing/2014/main" id="{672B8505-58E5-4FFD-973F-F311F16FD56A}"/>
              </a:ext>
            </a:extLst>
          </p:cNvPr>
          <p:cNvGrpSpPr/>
          <p:nvPr/>
        </p:nvGrpSpPr>
        <p:grpSpPr>
          <a:xfrm>
            <a:off x="3429582" y="2177960"/>
            <a:ext cx="936104" cy="378199"/>
            <a:chOff x="2956604" y="2651068"/>
            <a:chExt cx="936104" cy="378199"/>
          </a:xfrm>
        </p:grpSpPr>
        <p:pic>
          <p:nvPicPr>
            <p:cNvPr id="91" name="Graphic 90" descr="Business Growth">
              <a:extLst>
                <a:ext uri="{FF2B5EF4-FFF2-40B4-BE49-F238E27FC236}">
                  <a16:creationId xmlns:a16="http://schemas.microsoft.com/office/drawing/2014/main" id="{B3600424-5DCE-4942-85B1-3D69483FCF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6604" y="2727698"/>
              <a:ext cx="301569" cy="301569"/>
            </a:xfrm>
            <a:prstGeom prst="rect">
              <a:avLst/>
            </a:prstGeom>
          </p:spPr>
        </p:pic>
        <p:sp>
          <p:nvSpPr>
            <p:cNvPr id="93" name="Rectangle 92">
              <a:extLst>
                <a:ext uri="{FF2B5EF4-FFF2-40B4-BE49-F238E27FC236}">
                  <a16:creationId xmlns:a16="http://schemas.microsoft.com/office/drawing/2014/main" id="{592268C4-B495-4D10-B8C7-E0313C4FC9E4}"/>
                </a:ext>
              </a:extLst>
            </p:cNvPr>
            <p:cNvSpPr/>
            <p:nvPr/>
          </p:nvSpPr>
          <p:spPr bwMode="auto">
            <a:xfrm>
              <a:off x="3083867" y="2651068"/>
              <a:ext cx="808841"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800" b="1">
                  <a:solidFill>
                    <a:srgbClr val="3C3C41"/>
                  </a:solidFill>
                  <a:latin typeface="Segoe UI Semibold"/>
                  <a:cs typeface="Segoe UI" pitchFamily="34" charset="0"/>
                </a:rPr>
                <a:t>Measures</a:t>
              </a:r>
              <a:endPar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grpSp>
      <p:grpSp>
        <p:nvGrpSpPr>
          <p:cNvPr id="198" name="Group 197">
            <a:extLst>
              <a:ext uri="{FF2B5EF4-FFF2-40B4-BE49-F238E27FC236}">
                <a16:creationId xmlns:a16="http://schemas.microsoft.com/office/drawing/2014/main" id="{45192945-F710-4BB9-B01A-AEC5F8CDB8DD}"/>
              </a:ext>
            </a:extLst>
          </p:cNvPr>
          <p:cNvGrpSpPr/>
          <p:nvPr/>
        </p:nvGrpSpPr>
        <p:grpSpPr>
          <a:xfrm>
            <a:off x="4567774" y="2178753"/>
            <a:ext cx="671192" cy="352611"/>
            <a:chOff x="4567774" y="2178753"/>
            <a:chExt cx="671192" cy="352611"/>
          </a:xfrm>
        </p:grpSpPr>
        <p:pic>
          <p:nvPicPr>
            <p:cNvPr id="89" name="Graphic 88" descr="Pie chart">
              <a:extLst>
                <a:ext uri="{FF2B5EF4-FFF2-40B4-BE49-F238E27FC236}">
                  <a16:creationId xmlns:a16="http://schemas.microsoft.com/office/drawing/2014/main" id="{87580AB6-EA3F-49E0-99E1-08C6498083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7774" y="2182372"/>
              <a:ext cx="348992" cy="348992"/>
            </a:xfrm>
            <a:prstGeom prst="rect">
              <a:avLst/>
            </a:prstGeom>
          </p:spPr>
        </p:pic>
        <p:sp>
          <p:nvSpPr>
            <p:cNvPr id="96" name="Rectangle 95">
              <a:extLst>
                <a:ext uri="{FF2B5EF4-FFF2-40B4-BE49-F238E27FC236}">
                  <a16:creationId xmlns:a16="http://schemas.microsoft.com/office/drawing/2014/main" id="{E5D8CA1F-48F1-41CF-83A8-24D140403AA7}"/>
                </a:ext>
              </a:extLst>
            </p:cNvPr>
            <p:cNvSpPr/>
            <p:nvPr/>
          </p:nvSpPr>
          <p:spPr bwMode="auto">
            <a:xfrm>
              <a:off x="4836531" y="2178753"/>
              <a:ext cx="402435"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800" b="1">
                  <a:solidFill>
                    <a:srgbClr val="3C3C41"/>
                  </a:solidFill>
                  <a:latin typeface="Segoe UI Semibold"/>
                  <a:cs typeface="Segoe UI" pitchFamily="34" charset="0"/>
                </a:rPr>
                <a:t>KPIs</a:t>
              </a:r>
              <a:endPar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grpSp>
      <p:grpSp>
        <p:nvGrpSpPr>
          <p:cNvPr id="103" name="Group 102">
            <a:extLst>
              <a:ext uri="{FF2B5EF4-FFF2-40B4-BE49-F238E27FC236}">
                <a16:creationId xmlns:a16="http://schemas.microsoft.com/office/drawing/2014/main" id="{73247E01-2783-48F0-92D3-85F94ADED6F0}"/>
              </a:ext>
            </a:extLst>
          </p:cNvPr>
          <p:cNvGrpSpPr/>
          <p:nvPr/>
        </p:nvGrpSpPr>
        <p:grpSpPr>
          <a:xfrm>
            <a:off x="3567826" y="3876634"/>
            <a:ext cx="1701668" cy="568042"/>
            <a:chOff x="9371207" y="4987665"/>
            <a:chExt cx="1701668" cy="568042"/>
          </a:xfrm>
        </p:grpSpPr>
        <p:sp>
          <p:nvSpPr>
            <p:cNvPr id="104" name="Rectangle 103">
              <a:extLst>
                <a:ext uri="{FF2B5EF4-FFF2-40B4-BE49-F238E27FC236}">
                  <a16:creationId xmlns:a16="http://schemas.microsoft.com/office/drawing/2014/main" id="{E51657DE-9B27-40B5-A470-E3CC98B582BF}"/>
                </a:ext>
              </a:extLst>
            </p:cNvPr>
            <p:cNvSpPr/>
            <p:nvPr/>
          </p:nvSpPr>
          <p:spPr bwMode="auto">
            <a:xfrm>
              <a:off x="9701275" y="4987665"/>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Common</a:t>
              </a:r>
              <a:b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b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Data Service</a:t>
              </a:r>
            </a:p>
          </p:txBody>
        </p:sp>
        <p:pic>
          <p:nvPicPr>
            <p:cNvPr id="105" name="Graphic 104">
              <a:extLst>
                <a:ext uri="{FF2B5EF4-FFF2-40B4-BE49-F238E27FC236}">
                  <a16:creationId xmlns:a16="http://schemas.microsoft.com/office/drawing/2014/main" id="{F9B16C46-0D55-425A-84AD-1E792B1621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71207" y="5028535"/>
              <a:ext cx="527174" cy="527172"/>
            </a:xfrm>
            <a:prstGeom prst="rect">
              <a:avLst/>
            </a:prstGeom>
          </p:spPr>
        </p:pic>
      </p:grpSp>
      <p:grpSp>
        <p:nvGrpSpPr>
          <p:cNvPr id="106" name="Group 105">
            <a:extLst>
              <a:ext uri="{FF2B5EF4-FFF2-40B4-BE49-F238E27FC236}">
                <a16:creationId xmlns:a16="http://schemas.microsoft.com/office/drawing/2014/main" id="{C00DB83A-7D54-4BB9-9489-57D92DCFFB6C}"/>
              </a:ext>
            </a:extLst>
          </p:cNvPr>
          <p:cNvGrpSpPr/>
          <p:nvPr/>
        </p:nvGrpSpPr>
        <p:grpSpPr>
          <a:xfrm>
            <a:off x="5177825" y="3938397"/>
            <a:ext cx="1853885" cy="527174"/>
            <a:chOff x="6309679" y="4919186"/>
            <a:chExt cx="1853885" cy="527174"/>
          </a:xfrm>
        </p:grpSpPr>
        <p:grpSp>
          <p:nvGrpSpPr>
            <p:cNvPr id="107" name="Group 106">
              <a:extLst>
                <a:ext uri="{FF2B5EF4-FFF2-40B4-BE49-F238E27FC236}">
                  <a16:creationId xmlns:a16="http://schemas.microsoft.com/office/drawing/2014/main" id="{E2346687-D6CF-4C40-BB4B-2C730A5DBC88}"/>
                </a:ext>
              </a:extLst>
            </p:cNvPr>
            <p:cNvGrpSpPr/>
            <p:nvPr/>
          </p:nvGrpSpPr>
          <p:grpSpPr>
            <a:xfrm>
              <a:off x="6309679" y="4919186"/>
              <a:ext cx="527174" cy="527174"/>
              <a:chOff x="6741960" y="2238258"/>
              <a:chExt cx="1051262" cy="1051262"/>
            </a:xfrm>
          </p:grpSpPr>
          <p:sp>
            <p:nvSpPr>
              <p:cNvPr id="109" name="Oval 108">
                <a:extLst>
                  <a:ext uri="{FF2B5EF4-FFF2-40B4-BE49-F238E27FC236}">
                    <a16:creationId xmlns:a16="http://schemas.microsoft.com/office/drawing/2014/main" id="{2EDB1E7B-581A-4A34-AFB3-25ABA63B97D4}"/>
                  </a:ext>
                </a:extLst>
              </p:cNvPr>
              <p:cNvSpPr/>
              <p:nvPr/>
            </p:nvSpPr>
            <p:spPr bwMode="auto">
              <a:xfrm>
                <a:off x="6741960" y="2238258"/>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10" name="Group 109">
                <a:extLst>
                  <a:ext uri="{FF2B5EF4-FFF2-40B4-BE49-F238E27FC236}">
                    <a16:creationId xmlns:a16="http://schemas.microsoft.com/office/drawing/2014/main" id="{53D3C714-CCDC-4F0A-AE10-806FA1262937}"/>
                  </a:ext>
                </a:extLst>
              </p:cNvPr>
              <p:cNvGrpSpPr/>
              <p:nvPr/>
            </p:nvGrpSpPr>
            <p:grpSpPr>
              <a:xfrm>
                <a:off x="7005209" y="2564545"/>
                <a:ext cx="524770" cy="398688"/>
                <a:chOff x="-1146792" y="678443"/>
                <a:chExt cx="1017587" cy="773113"/>
              </a:xfrm>
              <a:solidFill>
                <a:srgbClr val="D2D2D2"/>
              </a:solidFill>
            </p:grpSpPr>
            <p:sp>
              <p:nvSpPr>
                <p:cNvPr id="111" name="Freeform 5">
                  <a:extLst>
                    <a:ext uri="{FF2B5EF4-FFF2-40B4-BE49-F238E27FC236}">
                      <a16:creationId xmlns:a16="http://schemas.microsoft.com/office/drawing/2014/main" id="{D626E6C5-224B-4E73-B92E-E5D8F8776C1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6">
                  <a:extLst>
                    <a:ext uri="{FF2B5EF4-FFF2-40B4-BE49-F238E27FC236}">
                      <a16:creationId xmlns:a16="http://schemas.microsoft.com/office/drawing/2014/main" id="{09504BFA-AB5A-489D-9171-B9DB805FDEB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8" name="Rectangle 107">
              <a:extLst>
                <a:ext uri="{FF2B5EF4-FFF2-40B4-BE49-F238E27FC236}">
                  <a16:creationId xmlns:a16="http://schemas.microsoft.com/office/drawing/2014/main" id="{54DF07B9-B59E-4915-849C-2B7CB9863F93}"/>
                </a:ext>
              </a:extLst>
            </p:cNvPr>
            <p:cNvSpPr/>
            <p:nvPr/>
          </p:nvSpPr>
          <p:spPr bwMode="auto">
            <a:xfrm>
              <a:off x="6875787" y="4961518"/>
              <a:ext cx="1287777" cy="4255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700" b="0" i="0" u="none" strike="noStrike" kern="1200" cap="none" spc="0" normalizeH="0" baseline="0" noProof="0">
                  <a:ln>
                    <a:noFill/>
                  </a:ln>
                  <a:solidFill>
                    <a:srgbClr val="3C3C41"/>
                  </a:solidFill>
                  <a:effectLst/>
                  <a:uLnTx/>
                  <a:uFillTx/>
                  <a:latin typeface="Segoe UI"/>
                  <a:ea typeface="+mn-ea"/>
                  <a:cs typeface="Segoe UI" pitchFamily="34" charset="0"/>
                </a:rPr>
                <a:t>Process automation</a:t>
              </a:r>
            </a:p>
          </p:txBody>
        </p:sp>
      </p:grpSp>
      <p:grpSp>
        <p:nvGrpSpPr>
          <p:cNvPr id="113" name="Group 112">
            <a:extLst>
              <a:ext uri="{FF2B5EF4-FFF2-40B4-BE49-F238E27FC236}">
                <a16:creationId xmlns:a16="http://schemas.microsoft.com/office/drawing/2014/main" id="{8E3CFCB3-181E-4CFE-B2E6-32B0435A5085}"/>
              </a:ext>
            </a:extLst>
          </p:cNvPr>
          <p:cNvGrpSpPr/>
          <p:nvPr/>
        </p:nvGrpSpPr>
        <p:grpSpPr>
          <a:xfrm>
            <a:off x="7079414" y="3799122"/>
            <a:ext cx="1343573" cy="680198"/>
            <a:chOff x="6781802" y="4889127"/>
            <a:chExt cx="1343573" cy="680198"/>
          </a:xfrm>
        </p:grpSpPr>
        <p:pic>
          <p:nvPicPr>
            <p:cNvPr id="114" name="Graphic 113">
              <a:extLst>
                <a:ext uri="{FF2B5EF4-FFF2-40B4-BE49-F238E27FC236}">
                  <a16:creationId xmlns:a16="http://schemas.microsoft.com/office/drawing/2014/main" id="{079E0204-2057-4263-B15C-61E87DD2B6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1802" y="5023924"/>
              <a:ext cx="531174" cy="545401"/>
            </a:xfrm>
            <a:prstGeom prst="rect">
              <a:avLst/>
            </a:prstGeom>
          </p:spPr>
        </p:pic>
        <p:sp>
          <p:nvSpPr>
            <p:cNvPr id="115" name="Rectangle 114">
              <a:extLst>
                <a:ext uri="{FF2B5EF4-FFF2-40B4-BE49-F238E27FC236}">
                  <a16:creationId xmlns:a16="http://schemas.microsoft.com/office/drawing/2014/main" id="{DF45FF0E-01C2-4676-9A24-6E4695F2F060}"/>
                </a:ext>
              </a:extLst>
            </p:cNvPr>
            <p:cNvSpPr/>
            <p:nvPr/>
          </p:nvSpPr>
          <p:spPr bwMode="auto">
            <a:xfrm>
              <a:off x="7356636" y="4889127"/>
              <a:ext cx="76873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AI Builder</a:t>
              </a:r>
            </a:p>
          </p:txBody>
        </p:sp>
      </p:grpSp>
      <p:grpSp>
        <p:nvGrpSpPr>
          <p:cNvPr id="119" name="Group 118">
            <a:extLst>
              <a:ext uri="{FF2B5EF4-FFF2-40B4-BE49-F238E27FC236}">
                <a16:creationId xmlns:a16="http://schemas.microsoft.com/office/drawing/2014/main" id="{364B6744-A398-40AC-9ED1-8F877336C337}"/>
              </a:ext>
            </a:extLst>
          </p:cNvPr>
          <p:cNvGrpSpPr/>
          <p:nvPr/>
        </p:nvGrpSpPr>
        <p:grpSpPr>
          <a:xfrm>
            <a:off x="8948834" y="3898488"/>
            <a:ext cx="1578025" cy="639254"/>
            <a:chOff x="8717783" y="3849381"/>
            <a:chExt cx="1578025" cy="639254"/>
          </a:xfrm>
        </p:grpSpPr>
        <p:pic>
          <p:nvPicPr>
            <p:cNvPr id="116" name="Picture 115" descr="A picture containing clock&#10;&#10;Description automatically generated">
              <a:extLst>
                <a:ext uri="{FF2B5EF4-FFF2-40B4-BE49-F238E27FC236}">
                  <a16:creationId xmlns:a16="http://schemas.microsoft.com/office/drawing/2014/main" id="{06F900E5-3EE7-481A-89C0-F0A1A460CCC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7783" y="3849381"/>
              <a:ext cx="639254" cy="639254"/>
            </a:xfrm>
            <a:prstGeom prst="rect">
              <a:avLst/>
            </a:prstGeom>
          </p:spPr>
        </p:pic>
        <p:sp>
          <p:nvSpPr>
            <p:cNvPr id="117" name="Rectangle 116">
              <a:extLst>
                <a:ext uri="{FF2B5EF4-FFF2-40B4-BE49-F238E27FC236}">
                  <a16:creationId xmlns:a16="http://schemas.microsoft.com/office/drawing/2014/main" id="{80A32B8C-C462-4543-B6AA-CCF6C20500D4}"/>
                </a:ext>
              </a:extLst>
            </p:cNvPr>
            <p:cNvSpPr/>
            <p:nvPr/>
          </p:nvSpPr>
          <p:spPr bwMode="auto">
            <a:xfrm>
              <a:off x="9328786" y="3908398"/>
              <a:ext cx="967022"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3C3C41"/>
                  </a:solidFill>
                  <a:effectLst/>
                  <a:uLnTx/>
                  <a:uFillTx/>
                  <a:latin typeface="Segoe UI Semibold"/>
                  <a:ea typeface="+mn-ea"/>
                  <a:cs typeface="Segoe UI" pitchFamily="34" charset="0"/>
                </a:rPr>
                <a:t>Office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3C3C41"/>
                  </a:solidFill>
                  <a:effectLst/>
                  <a:uLnTx/>
                  <a:uFillTx/>
                  <a:latin typeface="Segoe UI Semibold"/>
                  <a:ea typeface="+mn-ea"/>
                  <a:cs typeface="Segoe UI" pitchFamily="34" charset="0"/>
                </a:rPr>
                <a:t>Apps</a:t>
              </a:r>
            </a:p>
          </p:txBody>
        </p:sp>
      </p:grpSp>
      <p:pic>
        <p:nvPicPr>
          <p:cNvPr id="118" name="Graphic 117" descr="Badge Follow">
            <a:extLst>
              <a:ext uri="{FF2B5EF4-FFF2-40B4-BE49-F238E27FC236}">
                <a16:creationId xmlns:a16="http://schemas.microsoft.com/office/drawing/2014/main" id="{9C0AD3F5-BE43-464D-AC80-5C94A0F661D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8579" y="4051655"/>
            <a:ext cx="332919" cy="332919"/>
          </a:xfrm>
          <a:prstGeom prst="rect">
            <a:avLst/>
          </a:prstGeom>
        </p:spPr>
      </p:pic>
      <p:grpSp>
        <p:nvGrpSpPr>
          <p:cNvPr id="158" name="Group 157">
            <a:extLst>
              <a:ext uri="{FF2B5EF4-FFF2-40B4-BE49-F238E27FC236}">
                <a16:creationId xmlns:a16="http://schemas.microsoft.com/office/drawing/2014/main" id="{C18F329A-8CAB-4386-9F60-E8BBBFF877A4}"/>
              </a:ext>
            </a:extLst>
          </p:cNvPr>
          <p:cNvGrpSpPr/>
          <p:nvPr/>
        </p:nvGrpSpPr>
        <p:grpSpPr>
          <a:xfrm>
            <a:off x="3320898" y="4857010"/>
            <a:ext cx="7148359" cy="548640"/>
            <a:chOff x="3320898" y="5127281"/>
            <a:chExt cx="7148359" cy="548640"/>
          </a:xfrm>
        </p:grpSpPr>
        <p:sp>
          <p:nvSpPr>
            <p:cNvPr id="141" name="Rectangle 140">
              <a:extLst>
                <a:ext uri="{FF2B5EF4-FFF2-40B4-BE49-F238E27FC236}">
                  <a16:creationId xmlns:a16="http://schemas.microsoft.com/office/drawing/2014/main" id="{DAD35CA7-8CD3-4B7B-8810-E484024337F7}"/>
                </a:ext>
              </a:extLst>
            </p:cNvPr>
            <p:cNvSpPr/>
            <p:nvPr/>
          </p:nvSpPr>
          <p:spPr>
            <a:xfrm>
              <a:off x="3320898" y="5127281"/>
              <a:ext cx="7148359" cy="548640"/>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142" name="Group 141">
              <a:extLst>
                <a:ext uri="{FF2B5EF4-FFF2-40B4-BE49-F238E27FC236}">
                  <a16:creationId xmlns:a16="http://schemas.microsoft.com/office/drawing/2014/main" id="{70CDA4DA-154A-4C64-92C7-9BD495C1FD52}"/>
                </a:ext>
              </a:extLst>
            </p:cNvPr>
            <p:cNvGrpSpPr/>
            <p:nvPr/>
          </p:nvGrpSpPr>
          <p:grpSpPr>
            <a:xfrm>
              <a:off x="6234273" y="5175573"/>
              <a:ext cx="1471116" cy="318804"/>
              <a:chOff x="2584934" y="4826471"/>
              <a:chExt cx="1471116" cy="318804"/>
            </a:xfrm>
          </p:grpSpPr>
          <p:sp>
            <p:nvSpPr>
              <p:cNvPr id="143" name="Rectangle 142">
                <a:extLst>
                  <a:ext uri="{FF2B5EF4-FFF2-40B4-BE49-F238E27FC236}">
                    <a16:creationId xmlns:a16="http://schemas.microsoft.com/office/drawing/2014/main" id="{37582B91-F29B-4511-A590-9579FEF1349E}"/>
                  </a:ext>
                </a:extLst>
              </p:cNvPr>
              <p:cNvSpPr/>
              <p:nvPr/>
            </p:nvSpPr>
            <p:spPr bwMode="auto">
              <a:xfrm>
                <a:off x="2863562" y="4826471"/>
                <a:ext cx="1192488" cy="318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Data connectors</a:t>
                </a:r>
              </a:p>
            </p:txBody>
          </p:sp>
          <p:sp>
            <p:nvSpPr>
              <p:cNvPr id="144" name="plug" title="Icon of a power plug showing an A to B connection">
                <a:extLst>
                  <a:ext uri="{FF2B5EF4-FFF2-40B4-BE49-F238E27FC236}">
                    <a16:creationId xmlns:a16="http://schemas.microsoft.com/office/drawing/2014/main" id="{4EB55E86-D018-4729-B5AE-74AFE01C43CC}"/>
                  </a:ext>
                </a:extLst>
              </p:cNvPr>
              <p:cNvSpPr>
                <a:spLocks noChangeAspect="1" noEditPoints="1"/>
              </p:cNvSpPr>
              <p:nvPr/>
            </p:nvSpPr>
            <p:spPr bwMode="auto">
              <a:xfrm>
                <a:off x="2584934" y="4845139"/>
                <a:ext cx="278628" cy="264107"/>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6" name="Rectangle 145">
              <a:extLst>
                <a:ext uri="{FF2B5EF4-FFF2-40B4-BE49-F238E27FC236}">
                  <a16:creationId xmlns:a16="http://schemas.microsoft.com/office/drawing/2014/main" id="{CA95082C-F100-470C-9313-CC7873AD2286}"/>
                </a:ext>
              </a:extLst>
            </p:cNvPr>
            <p:cNvSpPr/>
            <p:nvPr/>
          </p:nvSpPr>
          <p:spPr bwMode="auto">
            <a:xfrm>
              <a:off x="3537034" y="5290291"/>
              <a:ext cx="6895233"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endParaRPr lang="en-US" sz="500" b="1">
                <a:solidFill>
                  <a:srgbClr val="3C3C41"/>
                </a:solidFill>
                <a:latin typeface="Segoe UI Semibold"/>
                <a:cs typeface="Segoe UI" pitchFamily="34" charset="0"/>
              </a:endParaRPr>
            </a:p>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Business			                         Non-Business				Custom</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grpSp>
      <p:cxnSp>
        <p:nvCxnSpPr>
          <p:cNvPr id="147" name="Straight Connector 146">
            <a:extLst>
              <a:ext uri="{FF2B5EF4-FFF2-40B4-BE49-F238E27FC236}">
                <a16:creationId xmlns:a16="http://schemas.microsoft.com/office/drawing/2014/main" id="{6D3086B8-9C50-4D9B-870A-130B47783C0F}"/>
              </a:ext>
            </a:extLst>
          </p:cNvPr>
          <p:cNvCxnSpPr>
            <a:cxnSpLocks/>
          </p:cNvCxnSpPr>
          <p:nvPr/>
        </p:nvCxnSpPr>
        <p:spPr>
          <a:xfrm>
            <a:off x="3075703" y="5668487"/>
            <a:ext cx="0" cy="778534"/>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D57A45F5-2172-4D1D-BF3A-427DE88477F4}"/>
              </a:ext>
            </a:extLst>
          </p:cNvPr>
          <p:cNvSpPr/>
          <p:nvPr/>
        </p:nvSpPr>
        <p:spPr bwMode="auto">
          <a:xfrm rot="16200000">
            <a:off x="2454862" y="5802220"/>
            <a:ext cx="729722" cy="5043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900" b="1">
                <a:solidFill>
                  <a:srgbClr val="3C3C41"/>
                </a:solidFill>
                <a:latin typeface="Segoe UI Semibold"/>
                <a:cs typeface="Segoe UI" pitchFamily="34" charset="0"/>
              </a:rPr>
              <a:t>External </a:t>
            </a:r>
          </a:p>
          <a:p>
            <a:pPr marL="0" marR="0" lvl="0" indent="0" algn="ctr" defTabSz="932114" rtl="0" eaLnBrk="1" fontAlgn="base" latinLnBrk="0" hangingPunct="1">
              <a:lnSpc>
                <a:spcPct val="100000"/>
              </a:lnSpc>
              <a:spcBef>
                <a:spcPct val="0"/>
              </a:spcBef>
              <a:spcAft>
                <a:spcPts val="400"/>
              </a:spcAft>
              <a:buClrTx/>
              <a:buSzTx/>
              <a:buFontTx/>
              <a:buNone/>
              <a:tabLst/>
              <a:defRPr/>
            </a:pPr>
            <a:r>
              <a:rPr lang="en-US" sz="900" b="1">
                <a:solidFill>
                  <a:srgbClr val="3C3C41"/>
                </a:solidFill>
                <a:latin typeface="Segoe UI Semibold"/>
                <a:cs typeface="Segoe UI" pitchFamily="34" charset="0"/>
              </a:rPr>
              <a:t>Systems</a:t>
            </a:r>
          </a:p>
        </p:txBody>
      </p:sp>
      <p:sp>
        <p:nvSpPr>
          <p:cNvPr id="160" name="Rectangle 159">
            <a:extLst>
              <a:ext uri="{FF2B5EF4-FFF2-40B4-BE49-F238E27FC236}">
                <a16:creationId xmlns:a16="http://schemas.microsoft.com/office/drawing/2014/main" id="{24052660-44B7-4584-8C69-01D9A84CAFCB}"/>
              </a:ext>
            </a:extLst>
          </p:cNvPr>
          <p:cNvSpPr/>
          <p:nvPr/>
        </p:nvSpPr>
        <p:spPr>
          <a:xfrm rot="16200000">
            <a:off x="5646" y="3400898"/>
            <a:ext cx="3710073" cy="275878"/>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Field Level Security</a:t>
            </a:r>
          </a:p>
        </p:txBody>
      </p:sp>
      <p:sp>
        <p:nvSpPr>
          <p:cNvPr id="164" name="Rectangle 163">
            <a:extLst>
              <a:ext uri="{FF2B5EF4-FFF2-40B4-BE49-F238E27FC236}">
                <a16:creationId xmlns:a16="http://schemas.microsoft.com/office/drawing/2014/main" id="{564C3FBD-B20D-4259-9B5B-F9DB35C94769}"/>
              </a:ext>
            </a:extLst>
          </p:cNvPr>
          <p:cNvSpPr/>
          <p:nvPr/>
        </p:nvSpPr>
        <p:spPr>
          <a:xfrm rot="16200000">
            <a:off x="-342858" y="3397133"/>
            <a:ext cx="3710075" cy="275878"/>
          </a:xfrm>
          <a:prstGeom prst="rect">
            <a:avLst/>
          </a:prstGeom>
          <a:solidFill>
            <a:schemeClr val="bg1">
              <a:lumMod val="85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Hierarchical</a:t>
            </a:r>
          </a:p>
        </p:txBody>
      </p:sp>
      <p:sp>
        <p:nvSpPr>
          <p:cNvPr id="166" name="Rectangle 165">
            <a:extLst>
              <a:ext uri="{FF2B5EF4-FFF2-40B4-BE49-F238E27FC236}">
                <a16:creationId xmlns:a16="http://schemas.microsoft.com/office/drawing/2014/main" id="{1DC6ED2B-C762-40CA-AA6C-B9BFC8BDFE6A}"/>
              </a:ext>
            </a:extLst>
          </p:cNvPr>
          <p:cNvSpPr/>
          <p:nvPr/>
        </p:nvSpPr>
        <p:spPr>
          <a:xfrm rot="16200000">
            <a:off x="-694016" y="3394337"/>
            <a:ext cx="3710075" cy="275878"/>
          </a:xfrm>
          <a:prstGeom prst="rect">
            <a:avLst/>
          </a:prstGeom>
          <a:solidFill>
            <a:schemeClr val="bg1">
              <a:lumMod val="75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lang="en-US" sz="1200" b="1">
                <a:solidFill>
                  <a:srgbClr val="3C3C41"/>
                </a:solidFill>
                <a:latin typeface="Segoe UI Semibold"/>
                <a:cs typeface="Segoe UI"/>
              </a:rPr>
              <a:t>Business Unit / Sub BU / Teams</a:t>
            </a:r>
            <a:endParaRPr kumimoji="0" lang="en-US" sz="1200" b="1" i="0" u="none" strike="noStrike" kern="1200" cap="none" spc="0" normalizeH="0" baseline="0" noProof="0">
              <a:ln>
                <a:noFill/>
              </a:ln>
              <a:solidFill>
                <a:srgbClr val="3C3C41"/>
              </a:solidFill>
              <a:effectLst/>
              <a:uLnTx/>
              <a:uFillTx/>
              <a:latin typeface="Segoe UI Semibold"/>
              <a:ea typeface="+mn-ea"/>
              <a:cs typeface="Segoe UI"/>
            </a:endParaRPr>
          </a:p>
        </p:txBody>
      </p:sp>
      <p:sp>
        <p:nvSpPr>
          <p:cNvPr id="168" name="Rectangle 167">
            <a:extLst>
              <a:ext uri="{FF2B5EF4-FFF2-40B4-BE49-F238E27FC236}">
                <a16:creationId xmlns:a16="http://schemas.microsoft.com/office/drawing/2014/main" id="{ED061342-16EF-44DD-B4AC-5A723244B255}"/>
              </a:ext>
            </a:extLst>
          </p:cNvPr>
          <p:cNvSpPr/>
          <p:nvPr/>
        </p:nvSpPr>
        <p:spPr>
          <a:xfrm rot="16200000">
            <a:off x="-1042922" y="3397619"/>
            <a:ext cx="3703514" cy="275878"/>
          </a:xfrm>
          <a:prstGeom prst="rect">
            <a:avLst/>
          </a:prstGeom>
          <a:solidFill>
            <a:schemeClr val="bg1">
              <a:lumMod val="65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Azure AD Based / Organization Wide</a:t>
            </a:r>
          </a:p>
        </p:txBody>
      </p:sp>
      <p:pic>
        <p:nvPicPr>
          <p:cNvPr id="169" name="Picture 168" descr="A screenshot of a cell phone&#10;&#10;Description automatically generated">
            <a:extLst>
              <a:ext uri="{FF2B5EF4-FFF2-40B4-BE49-F238E27FC236}">
                <a16:creationId xmlns:a16="http://schemas.microsoft.com/office/drawing/2014/main" id="{F141A973-373D-48D3-A7FB-714A638C209A}"/>
              </a:ext>
            </a:extLst>
          </p:cNvPr>
          <p:cNvPicPr>
            <a:picLocks noChangeAspect="1"/>
          </p:cNvPicPr>
          <p:nvPr/>
        </p:nvPicPr>
        <p:blipFill rotWithShape="1">
          <a:blip r:embed="rId20">
            <a:extLst>
              <a:ext uri="{28A0092B-C50C-407E-A947-70E740481C1C}">
                <a14:useLocalDpi xmlns:a14="http://schemas.microsoft.com/office/drawing/2010/main" val="0"/>
              </a:ext>
            </a:extLst>
          </a:blip>
          <a:srcRect l="1190" t="2916" b="40855"/>
          <a:stretch/>
        </p:blipFill>
        <p:spPr>
          <a:xfrm>
            <a:off x="3506031" y="5829293"/>
            <a:ext cx="1996842" cy="651391"/>
          </a:xfrm>
          <a:prstGeom prst="rect">
            <a:avLst/>
          </a:prstGeom>
        </p:spPr>
      </p:pic>
      <p:pic>
        <p:nvPicPr>
          <p:cNvPr id="170" name="Picture 169" descr="A screenshot of a cell phone&#10;&#10;Description automatically generated">
            <a:extLst>
              <a:ext uri="{FF2B5EF4-FFF2-40B4-BE49-F238E27FC236}">
                <a16:creationId xmlns:a16="http://schemas.microsoft.com/office/drawing/2014/main" id="{F58313D2-331E-4FC4-894F-786B8EB3CD07}"/>
              </a:ext>
            </a:extLst>
          </p:cNvPr>
          <p:cNvPicPr>
            <a:picLocks noChangeAspect="1"/>
          </p:cNvPicPr>
          <p:nvPr/>
        </p:nvPicPr>
        <p:blipFill rotWithShape="1">
          <a:blip r:embed="rId20">
            <a:extLst>
              <a:ext uri="{28A0092B-C50C-407E-A947-70E740481C1C}">
                <a14:useLocalDpi xmlns:a14="http://schemas.microsoft.com/office/drawing/2010/main" val="0"/>
              </a:ext>
            </a:extLst>
          </a:blip>
          <a:srcRect l="1190" t="63722" b="785"/>
          <a:stretch/>
        </p:blipFill>
        <p:spPr>
          <a:xfrm>
            <a:off x="5493149" y="5825959"/>
            <a:ext cx="2721658" cy="560418"/>
          </a:xfrm>
          <a:prstGeom prst="rect">
            <a:avLst/>
          </a:prstGeom>
        </p:spPr>
      </p:pic>
      <p:pic>
        <p:nvPicPr>
          <p:cNvPr id="171" name="Picture 170" descr="A picture containing metal, cabinet, wooden&#10;&#10;Description automatically generated">
            <a:extLst>
              <a:ext uri="{FF2B5EF4-FFF2-40B4-BE49-F238E27FC236}">
                <a16:creationId xmlns:a16="http://schemas.microsoft.com/office/drawing/2014/main" id="{CD9091ED-0327-468D-BD87-39F31653E9FC}"/>
              </a:ext>
            </a:extLst>
          </p:cNvPr>
          <p:cNvPicPr>
            <a:picLocks noChangeAspect="1"/>
          </p:cNvPicPr>
          <p:nvPr/>
        </p:nvPicPr>
        <p:blipFill rotWithShape="1">
          <a:blip r:embed="rId21">
            <a:extLst>
              <a:ext uri="{28A0092B-C50C-407E-A947-70E740481C1C}">
                <a14:useLocalDpi xmlns:a14="http://schemas.microsoft.com/office/drawing/2010/main" val="0"/>
              </a:ext>
            </a:extLst>
          </a:blip>
          <a:srcRect b="49633"/>
          <a:stretch/>
        </p:blipFill>
        <p:spPr>
          <a:xfrm>
            <a:off x="8259464" y="5838879"/>
            <a:ext cx="1324943" cy="585452"/>
          </a:xfrm>
          <a:prstGeom prst="rect">
            <a:avLst/>
          </a:prstGeom>
        </p:spPr>
      </p:pic>
      <p:pic>
        <p:nvPicPr>
          <p:cNvPr id="172" name="Picture 171" descr="A picture containing metal, cabinet, wooden&#10;&#10;Description automatically generated">
            <a:extLst>
              <a:ext uri="{FF2B5EF4-FFF2-40B4-BE49-F238E27FC236}">
                <a16:creationId xmlns:a16="http://schemas.microsoft.com/office/drawing/2014/main" id="{81F09582-5C84-4B61-BB86-88DDC65C4973}"/>
              </a:ext>
            </a:extLst>
          </p:cNvPr>
          <p:cNvPicPr>
            <a:picLocks noChangeAspect="1"/>
          </p:cNvPicPr>
          <p:nvPr/>
        </p:nvPicPr>
        <p:blipFill rotWithShape="1">
          <a:blip r:embed="rId21">
            <a:extLst>
              <a:ext uri="{28A0092B-C50C-407E-A947-70E740481C1C}">
                <a14:useLocalDpi xmlns:a14="http://schemas.microsoft.com/office/drawing/2010/main" val="0"/>
              </a:ext>
            </a:extLst>
          </a:blip>
          <a:srcRect t="49175" r="31093" b="1090"/>
          <a:stretch/>
        </p:blipFill>
        <p:spPr>
          <a:xfrm>
            <a:off x="9559838" y="5827101"/>
            <a:ext cx="912970" cy="578104"/>
          </a:xfrm>
          <a:prstGeom prst="rect">
            <a:avLst/>
          </a:prstGeom>
        </p:spPr>
      </p:pic>
      <p:grpSp>
        <p:nvGrpSpPr>
          <p:cNvPr id="185" name="Group 184">
            <a:extLst>
              <a:ext uri="{FF2B5EF4-FFF2-40B4-BE49-F238E27FC236}">
                <a16:creationId xmlns:a16="http://schemas.microsoft.com/office/drawing/2014/main" id="{3A0D376C-D78A-4822-95A4-E9B5A19420A9}"/>
              </a:ext>
            </a:extLst>
          </p:cNvPr>
          <p:cNvGrpSpPr/>
          <p:nvPr/>
        </p:nvGrpSpPr>
        <p:grpSpPr>
          <a:xfrm>
            <a:off x="-6" y="6253100"/>
            <a:ext cx="1597357" cy="604900"/>
            <a:chOff x="10334604" y="6155531"/>
            <a:chExt cx="1855015" cy="702471"/>
          </a:xfrm>
        </p:grpSpPr>
        <p:sp>
          <p:nvSpPr>
            <p:cNvPr id="183" name="Freeform: Shape 182">
              <a:extLst>
                <a:ext uri="{FF2B5EF4-FFF2-40B4-BE49-F238E27FC236}">
                  <a16:creationId xmlns:a16="http://schemas.microsoft.com/office/drawing/2014/main" id="{49DB375C-BEDC-4123-867E-6EB87164F7F8}"/>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Freeform: Shape 183">
              <a:extLst>
                <a:ext uri="{FF2B5EF4-FFF2-40B4-BE49-F238E27FC236}">
                  <a16:creationId xmlns:a16="http://schemas.microsoft.com/office/drawing/2014/main" id="{F4F0E54D-FFA9-4C1C-9890-51E9AF003C41}"/>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A7E22FEF-29A7-4E5A-AF46-EA491CE6FE01}"/>
              </a:ext>
            </a:extLst>
          </p:cNvPr>
          <p:cNvSpPr/>
          <p:nvPr/>
        </p:nvSpPr>
        <p:spPr bwMode="auto">
          <a:xfrm>
            <a:off x="5010734" y="1755350"/>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Embed Apps and Analytics</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22" name="Connector: Curved 21">
            <a:extLst>
              <a:ext uri="{FF2B5EF4-FFF2-40B4-BE49-F238E27FC236}">
                <a16:creationId xmlns:a16="http://schemas.microsoft.com/office/drawing/2014/main" id="{03117E8E-99C2-4FEB-8DE4-EB11807CEEC5}"/>
              </a:ext>
            </a:extLst>
          </p:cNvPr>
          <p:cNvCxnSpPr>
            <a:cxnSpLocks/>
            <a:stCxn id="24" idx="2"/>
            <a:endCxn id="104" idx="0"/>
          </p:cNvCxnSpPr>
          <p:nvPr/>
        </p:nvCxnSpPr>
        <p:spPr>
          <a:xfrm rot="5400000">
            <a:off x="6122469" y="1675449"/>
            <a:ext cx="662411" cy="3739959"/>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150A3621-32E6-4D8B-B5DA-4BE01ECCEF19}"/>
              </a:ext>
            </a:extLst>
          </p:cNvPr>
          <p:cNvCxnSpPr>
            <a:cxnSpLocks/>
            <a:stCxn id="79" idx="2"/>
            <a:endCxn id="104" idx="0"/>
          </p:cNvCxnSpPr>
          <p:nvPr/>
        </p:nvCxnSpPr>
        <p:spPr>
          <a:xfrm rot="5400000">
            <a:off x="4359505" y="3531070"/>
            <a:ext cx="569754" cy="121375"/>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F533EE7-602C-4A68-8B1E-BE59E5EA9497}"/>
              </a:ext>
            </a:extLst>
          </p:cNvPr>
          <p:cNvSpPr/>
          <p:nvPr/>
        </p:nvSpPr>
        <p:spPr bwMode="auto">
          <a:xfrm>
            <a:off x="4243692" y="3575125"/>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May use</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42" name="Connector: Curved 41">
            <a:extLst>
              <a:ext uri="{FF2B5EF4-FFF2-40B4-BE49-F238E27FC236}">
                <a16:creationId xmlns:a16="http://schemas.microsoft.com/office/drawing/2014/main" id="{8D21896A-2747-4247-A555-FFEACA36314F}"/>
              </a:ext>
            </a:extLst>
          </p:cNvPr>
          <p:cNvCxnSpPr>
            <a:cxnSpLocks/>
            <a:stCxn id="24" idx="2"/>
            <a:endCxn id="108" idx="0"/>
          </p:cNvCxnSpPr>
          <p:nvPr/>
        </p:nvCxnSpPr>
        <p:spPr>
          <a:xfrm rot="5400000">
            <a:off x="6972485" y="2629561"/>
            <a:ext cx="766506" cy="1935831"/>
          </a:xfrm>
          <a:prstGeom prst="curvedConnector3">
            <a:avLst>
              <a:gd name="adj1" fmla="val 50000"/>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17510B62-A017-4FCD-9F69-89512ECCF489}"/>
              </a:ext>
            </a:extLst>
          </p:cNvPr>
          <p:cNvCxnSpPr>
            <a:cxnSpLocks/>
            <a:stCxn id="79" idx="2"/>
            <a:endCxn id="108" idx="0"/>
          </p:cNvCxnSpPr>
          <p:nvPr/>
        </p:nvCxnSpPr>
        <p:spPr>
          <a:xfrm rot="16200000" flipH="1">
            <a:off x="5209521" y="2802427"/>
            <a:ext cx="673849" cy="1682753"/>
          </a:xfrm>
          <a:prstGeom prst="curvedConnector3">
            <a:avLst>
              <a:gd name="adj1" fmla="val 50000"/>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A15065B-1478-4A65-AC12-32BCC9E3CC4E}"/>
              </a:ext>
            </a:extLst>
          </p:cNvPr>
          <p:cNvSpPr/>
          <p:nvPr/>
        </p:nvSpPr>
        <p:spPr bwMode="auto">
          <a:xfrm>
            <a:off x="6610807" y="4439787"/>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Use</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49" name="Connector: Curved 48">
            <a:extLst>
              <a:ext uri="{FF2B5EF4-FFF2-40B4-BE49-F238E27FC236}">
                <a16:creationId xmlns:a16="http://schemas.microsoft.com/office/drawing/2014/main" id="{C628A9BB-5137-4ADB-95F8-9337015794F0}"/>
              </a:ext>
            </a:extLst>
          </p:cNvPr>
          <p:cNvCxnSpPr>
            <a:cxnSpLocks/>
            <a:stCxn id="115" idx="2"/>
            <a:endCxn id="108" idx="2"/>
          </p:cNvCxnSpPr>
          <p:nvPr/>
        </p:nvCxnSpPr>
        <p:spPr>
          <a:xfrm rot="5400000">
            <a:off x="7183974" y="3551610"/>
            <a:ext cx="58493" cy="1650796"/>
          </a:xfrm>
          <a:prstGeom prst="curvedConnector3">
            <a:avLst>
              <a:gd name="adj1" fmla="val 490816"/>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45E5847A-29B1-4AC7-8782-497F380F65C3}"/>
              </a:ext>
            </a:extLst>
          </p:cNvPr>
          <p:cNvSpPr/>
          <p:nvPr/>
        </p:nvSpPr>
        <p:spPr bwMode="auto">
          <a:xfrm>
            <a:off x="5975798" y="3821212"/>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Triggered, on-demand or recurring</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69" name="Connector: Curved 68">
            <a:extLst>
              <a:ext uri="{FF2B5EF4-FFF2-40B4-BE49-F238E27FC236}">
                <a16:creationId xmlns:a16="http://schemas.microsoft.com/office/drawing/2014/main" id="{7629FF22-66D2-4DB5-A56E-3D7A56DA2EF4}"/>
              </a:ext>
            </a:extLst>
          </p:cNvPr>
          <p:cNvCxnSpPr>
            <a:cxnSpLocks/>
            <a:stCxn id="108" idx="2"/>
            <a:endCxn id="104" idx="2"/>
          </p:cNvCxnSpPr>
          <p:nvPr/>
        </p:nvCxnSpPr>
        <p:spPr>
          <a:xfrm rot="5400000">
            <a:off x="5476249" y="3513700"/>
            <a:ext cx="19019" cy="1804128"/>
          </a:xfrm>
          <a:prstGeom prst="curvedConnector3">
            <a:avLst>
              <a:gd name="adj1" fmla="val 1301956"/>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EA2B6BC-3DBB-4D1A-9040-DB1CD6B1D761}"/>
              </a:ext>
            </a:extLst>
          </p:cNvPr>
          <p:cNvSpPr/>
          <p:nvPr/>
        </p:nvSpPr>
        <p:spPr bwMode="auto">
          <a:xfrm>
            <a:off x="4889377" y="4452028"/>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Use</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88" name="Connector: Curved 87">
            <a:extLst>
              <a:ext uri="{FF2B5EF4-FFF2-40B4-BE49-F238E27FC236}">
                <a16:creationId xmlns:a16="http://schemas.microsoft.com/office/drawing/2014/main" id="{F3F392EA-881C-4A8A-99F8-621E81C0F47F}"/>
              </a:ext>
            </a:extLst>
          </p:cNvPr>
          <p:cNvCxnSpPr>
            <a:cxnSpLocks/>
            <a:stCxn id="146" idx="2"/>
            <a:endCxn id="169" idx="0"/>
          </p:cNvCxnSpPr>
          <p:nvPr/>
        </p:nvCxnSpPr>
        <p:spPr>
          <a:xfrm rot="5400000">
            <a:off x="5507972" y="4352614"/>
            <a:ext cx="473160" cy="2480199"/>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Connector: Curved 94">
            <a:extLst>
              <a:ext uri="{FF2B5EF4-FFF2-40B4-BE49-F238E27FC236}">
                <a16:creationId xmlns:a16="http://schemas.microsoft.com/office/drawing/2014/main" id="{A2AF6793-A684-493A-B501-89482BB723E0}"/>
              </a:ext>
            </a:extLst>
          </p:cNvPr>
          <p:cNvCxnSpPr>
            <a:cxnSpLocks/>
            <a:stCxn id="146" idx="2"/>
            <a:endCxn id="170" idx="0"/>
          </p:cNvCxnSpPr>
          <p:nvPr/>
        </p:nvCxnSpPr>
        <p:spPr>
          <a:xfrm rot="5400000">
            <a:off x="6684402" y="5525710"/>
            <a:ext cx="469826" cy="130673"/>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8BEF4C29-54B9-43DB-8667-1FE8C4CA0071}"/>
              </a:ext>
            </a:extLst>
          </p:cNvPr>
          <p:cNvCxnSpPr>
            <a:cxnSpLocks/>
            <a:stCxn id="146" idx="2"/>
            <a:endCxn id="171" idx="0"/>
          </p:cNvCxnSpPr>
          <p:nvPr/>
        </p:nvCxnSpPr>
        <p:spPr>
          <a:xfrm rot="16200000" flipH="1">
            <a:off x="7711920" y="4628863"/>
            <a:ext cx="482746" cy="1937285"/>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8BDF8E8B-0A2A-4A4B-B674-3101C67920BE}"/>
              </a:ext>
            </a:extLst>
          </p:cNvPr>
          <p:cNvSpPr/>
          <p:nvPr/>
        </p:nvSpPr>
        <p:spPr bwMode="auto">
          <a:xfrm>
            <a:off x="6374961" y="5454408"/>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Extend</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pic>
        <p:nvPicPr>
          <p:cNvPr id="139" name="Picture 138">
            <a:extLst>
              <a:ext uri="{FF2B5EF4-FFF2-40B4-BE49-F238E27FC236}">
                <a16:creationId xmlns:a16="http://schemas.microsoft.com/office/drawing/2014/main" id="{6E677DA4-72D5-44D6-AB2E-EA74B5772627}"/>
              </a:ext>
            </a:extLst>
          </p:cNvPr>
          <p:cNvPicPr>
            <a:picLocks noChangeAspect="1"/>
          </p:cNvPicPr>
          <p:nvPr/>
        </p:nvPicPr>
        <p:blipFill>
          <a:blip r:embed="rId22"/>
          <a:stretch>
            <a:fillRect/>
          </a:stretch>
        </p:blipFill>
        <p:spPr>
          <a:xfrm>
            <a:off x="11404660" y="6555549"/>
            <a:ext cx="787340" cy="261409"/>
          </a:xfrm>
          <a:prstGeom prst="rect">
            <a:avLst/>
          </a:prstGeom>
        </p:spPr>
      </p:pic>
      <p:sp>
        <p:nvSpPr>
          <p:cNvPr id="151" name="Rectangle 150">
            <a:extLst>
              <a:ext uri="{FF2B5EF4-FFF2-40B4-BE49-F238E27FC236}">
                <a16:creationId xmlns:a16="http://schemas.microsoft.com/office/drawing/2014/main" id="{E50EAC3C-45E5-4DB4-BFE3-CDD18642B58B}"/>
              </a:ext>
            </a:extLst>
          </p:cNvPr>
          <p:cNvSpPr/>
          <p:nvPr/>
        </p:nvSpPr>
        <p:spPr>
          <a:xfrm rot="16200000">
            <a:off x="-1389878" y="3394338"/>
            <a:ext cx="3710076" cy="275878"/>
          </a:xfrm>
          <a:prstGeom prst="rect">
            <a:avLst/>
          </a:prstGeom>
          <a:solidFill>
            <a:schemeClr val="bg1">
              <a:lumMod val="50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Policy Management (DLP, Use, Share, …)</a:t>
            </a:r>
          </a:p>
        </p:txBody>
      </p:sp>
      <p:cxnSp>
        <p:nvCxnSpPr>
          <p:cNvPr id="163" name="Connector: Curved 162">
            <a:extLst>
              <a:ext uri="{FF2B5EF4-FFF2-40B4-BE49-F238E27FC236}">
                <a16:creationId xmlns:a16="http://schemas.microsoft.com/office/drawing/2014/main" id="{CD1451C9-CB55-4865-8E23-6DB9F621AC8E}"/>
              </a:ext>
            </a:extLst>
          </p:cNvPr>
          <p:cNvCxnSpPr>
            <a:cxnSpLocks/>
            <a:stCxn id="143" idx="0"/>
            <a:endCxn id="104" idx="2"/>
          </p:cNvCxnSpPr>
          <p:nvPr/>
        </p:nvCxnSpPr>
        <p:spPr>
          <a:xfrm rot="16200000" flipV="1">
            <a:off x="5606406" y="3402562"/>
            <a:ext cx="480028" cy="2525451"/>
          </a:xfrm>
          <a:prstGeom prst="curvedConnector3">
            <a:avLst>
              <a:gd name="adj1" fmla="val 30294"/>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Connector: Curved 190">
            <a:extLst>
              <a:ext uri="{FF2B5EF4-FFF2-40B4-BE49-F238E27FC236}">
                <a16:creationId xmlns:a16="http://schemas.microsoft.com/office/drawing/2014/main" id="{A3A987A1-1557-4626-9F7B-A53B42A1E182}"/>
              </a:ext>
            </a:extLst>
          </p:cNvPr>
          <p:cNvCxnSpPr>
            <a:cxnSpLocks/>
            <a:stCxn id="108" idx="2"/>
            <a:endCxn id="143" idx="0"/>
          </p:cNvCxnSpPr>
          <p:nvPr/>
        </p:nvCxnSpPr>
        <p:spPr>
          <a:xfrm rot="16200000" flipH="1">
            <a:off x="6498960" y="4295116"/>
            <a:ext cx="499047" cy="721323"/>
          </a:xfrm>
          <a:prstGeom prst="curvedConnector3">
            <a:avLst>
              <a:gd name="adj1" fmla="val 50000"/>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6601D16C-5FDE-4610-8213-9EBED958D197}"/>
              </a:ext>
            </a:extLst>
          </p:cNvPr>
          <p:cNvSpPr/>
          <p:nvPr/>
        </p:nvSpPr>
        <p:spPr>
          <a:xfrm rot="16200000">
            <a:off x="10995600" y="5008589"/>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Vision</a:t>
            </a:r>
          </a:p>
        </p:txBody>
      </p:sp>
      <p:grpSp>
        <p:nvGrpSpPr>
          <p:cNvPr id="241" name="Group 240">
            <a:extLst>
              <a:ext uri="{FF2B5EF4-FFF2-40B4-BE49-F238E27FC236}">
                <a16:creationId xmlns:a16="http://schemas.microsoft.com/office/drawing/2014/main" id="{356BE9AA-0305-48BA-880C-5AB67C636191}"/>
              </a:ext>
            </a:extLst>
          </p:cNvPr>
          <p:cNvGrpSpPr/>
          <p:nvPr/>
        </p:nvGrpSpPr>
        <p:grpSpPr>
          <a:xfrm>
            <a:off x="10770929" y="1649077"/>
            <a:ext cx="275878" cy="3753598"/>
            <a:chOff x="10770929" y="1671057"/>
            <a:chExt cx="275878" cy="3710073"/>
          </a:xfrm>
        </p:grpSpPr>
        <p:sp>
          <p:nvSpPr>
            <p:cNvPr id="237" name="Rectangle 236">
              <a:extLst>
                <a:ext uri="{FF2B5EF4-FFF2-40B4-BE49-F238E27FC236}">
                  <a16:creationId xmlns:a16="http://schemas.microsoft.com/office/drawing/2014/main" id="{1B8C7547-9D0D-4CC5-A6F8-07D02A1A300F}"/>
                </a:ext>
              </a:extLst>
            </p:cNvPr>
            <p:cNvSpPr/>
            <p:nvPr/>
          </p:nvSpPr>
          <p:spPr>
            <a:xfrm rot="16200000">
              <a:off x="9053831" y="3388155"/>
              <a:ext cx="3710073" cy="275878"/>
            </a:xfrm>
            <a:prstGeom prst="rect">
              <a:avLst/>
            </a:prstGeom>
            <a:noFill/>
            <a:ln w="12700" cap="flat" cmpd="sng" algn="ctr">
              <a:solidFill>
                <a:srgbClr val="0089D6"/>
              </a:solidFill>
              <a:prstDash val="solid"/>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89D6"/>
                  </a:solidFill>
                  <a:effectLst/>
                  <a:uLnTx/>
                  <a:uFillTx/>
                  <a:latin typeface="Segoe UI Semibold"/>
                  <a:ea typeface="+mn-ea"/>
                  <a:cs typeface="Segoe UI"/>
                </a:rPr>
                <a:t>               Services</a:t>
              </a:r>
            </a:p>
          </p:txBody>
        </p:sp>
        <p:pic>
          <p:nvPicPr>
            <p:cNvPr id="240" name="Picture 239" descr="A picture containing clock, drawing&#10;&#10;Description automatically generated">
              <a:extLst>
                <a:ext uri="{FF2B5EF4-FFF2-40B4-BE49-F238E27FC236}">
                  <a16:creationId xmlns:a16="http://schemas.microsoft.com/office/drawing/2014/main" id="{6828C81B-D0B0-450F-81B5-EC88285BA0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6200000">
              <a:off x="10553925" y="3856596"/>
              <a:ext cx="698602" cy="201818"/>
            </a:xfrm>
            <a:prstGeom prst="rect">
              <a:avLst/>
            </a:prstGeom>
          </p:spPr>
        </p:pic>
      </p:grpSp>
      <p:sp>
        <p:nvSpPr>
          <p:cNvPr id="255" name="Rectangle 254">
            <a:extLst>
              <a:ext uri="{FF2B5EF4-FFF2-40B4-BE49-F238E27FC236}">
                <a16:creationId xmlns:a16="http://schemas.microsoft.com/office/drawing/2014/main" id="{167A80AE-641F-4AD5-8396-56ED5340D26E}"/>
              </a:ext>
            </a:extLst>
          </p:cNvPr>
          <p:cNvSpPr/>
          <p:nvPr/>
        </p:nvSpPr>
        <p:spPr>
          <a:xfrm rot="16200000">
            <a:off x="10995404" y="4465503"/>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Labs</a:t>
            </a:r>
          </a:p>
        </p:txBody>
      </p:sp>
      <p:sp>
        <p:nvSpPr>
          <p:cNvPr id="256" name="Rectangle 255">
            <a:extLst>
              <a:ext uri="{FF2B5EF4-FFF2-40B4-BE49-F238E27FC236}">
                <a16:creationId xmlns:a16="http://schemas.microsoft.com/office/drawing/2014/main" id="{D47FF4C5-ECDC-4E42-A60B-24FAA8475AD4}"/>
              </a:ext>
            </a:extLst>
          </p:cNvPr>
          <p:cNvSpPr/>
          <p:nvPr/>
        </p:nvSpPr>
        <p:spPr>
          <a:xfrm rot="16200000">
            <a:off x="10995404" y="3927384"/>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Speech</a:t>
            </a:r>
          </a:p>
        </p:txBody>
      </p:sp>
      <p:sp>
        <p:nvSpPr>
          <p:cNvPr id="257" name="Rectangle 256">
            <a:extLst>
              <a:ext uri="{FF2B5EF4-FFF2-40B4-BE49-F238E27FC236}">
                <a16:creationId xmlns:a16="http://schemas.microsoft.com/office/drawing/2014/main" id="{32DB2D56-4434-4033-9B5E-65699622B94D}"/>
              </a:ext>
            </a:extLst>
          </p:cNvPr>
          <p:cNvSpPr/>
          <p:nvPr/>
        </p:nvSpPr>
        <p:spPr>
          <a:xfrm rot="16200000">
            <a:off x="10992078" y="3384298"/>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Semibold"/>
                <a:ea typeface="+mn-ea"/>
                <a:cs typeface="Segoe UI"/>
              </a:rPr>
              <a:t>Knowledge</a:t>
            </a:r>
          </a:p>
        </p:txBody>
      </p:sp>
      <p:sp>
        <p:nvSpPr>
          <p:cNvPr id="258" name="Rectangle 257">
            <a:extLst>
              <a:ext uri="{FF2B5EF4-FFF2-40B4-BE49-F238E27FC236}">
                <a16:creationId xmlns:a16="http://schemas.microsoft.com/office/drawing/2014/main" id="{1B53E0A2-438A-430A-A2E9-85304129C4E0}"/>
              </a:ext>
            </a:extLst>
          </p:cNvPr>
          <p:cNvSpPr/>
          <p:nvPr/>
        </p:nvSpPr>
        <p:spPr>
          <a:xfrm rot="16200000">
            <a:off x="10992078" y="2845483"/>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Language</a:t>
            </a:r>
          </a:p>
        </p:txBody>
      </p:sp>
      <p:sp>
        <p:nvSpPr>
          <p:cNvPr id="259" name="Rectangle 258">
            <a:extLst>
              <a:ext uri="{FF2B5EF4-FFF2-40B4-BE49-F238E27FC236}">
                <a16:creationId xmlns:a16="http://schemas.microsoft.com/office/drawing/2014/main" id="{82DE2D54-2C02-49D4-AD4E-9BE4EF4BC512}"/>
              </a:ext>
            </a:extLst>
          </p:cNvPr>
          <p:cNvSpPr/>
          <p:nvPr/>
        </p:nvSpPr>
        <p:spPr>
          <a:xfrm rot="16200000">
            <a:off x="10992078" y="2302745"/>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Search</a:t>
            </a:r>
          </a:p>
        </p:txBody>
      </p:sp>
      <p:sp>
        <p:nvSpPr>
          <p:cNvPr id="260" name="Rectangle 259">
            <a:extLst>
              <a:ext uri="{FF2B5EF4-FFF2-40B4-BE49-F238E27FC236}">
                <a16:creationId xmlns:a16="http://schemas.microsoft.com/office/drawing/2014/main" id="{D08F964E-0BD0-4167-AA7A-E95B3E205336}"/>
              </a:ext>
            </a:extLst>
          </p:cNvPr>
          <p:cNvSpPr/>
          <p:nvPr/>
        </p:nvSpPr>
        <p:spPr>
          <a:xfrm rot="16200000">
            <a:off x="10992079" y="1766820"/>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Cognitive</a:t>
            </a:r>
          </a:p>
        </p:txBody>
      </p:sp>
      <p:sp>
        <p:nvSpPr>
          <p:cNvPr id="261" name="Rectangle 260">
            <a:extLst>
              <a:ext uri="{FF2B5EF4-FFF2-40B4-BE49-F238E27FC236}">
                <a16:creationId xmlns:a16="http://schemas.microsoft.com/office/drawing/2014/main" id="{877CABF0-3F60-4965-9E33-73F5C821C09E}"/>
              </a:ext>
            </a:extLst>
          </p:cNvPr>
          <p:cNvSpPr/>
          <p:nvPr/>
        </p:nvSpPr>
        <p:spPr>
          <a:xfrm rot="16200000">
            <a:off x="11456732" y="4890845"/>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2" name="Rectangle 261">
            <a:extLst>
              <a:ext uri="{FF2B5EF4-FFF2-40B4-BE49-F238E27FC236}">
                <a16:creationId xmlns:a16="http://schemas.microsoft.com/office/drawing/2014/main" id="{3F07CD61-F463-4BDE-BDA9-7EB24FD075E8}"/>
              </a:ext>
            </a:extLst>
          </p:cNvPr>
          <p:cNvSpPr/>
          <p:nvPr/>
        </p:nvSpPr>
        <p:spPr>
          <a:xfrm rot="16200000">
            <a:off x="11456732" y="4342210"/>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3" name="Rectangle 262">
            <a:extLst>
              <a:ext uri="{FF2B5EF4-FFF2-40B4-BE49-F238E27FC236}">
                <a16:creationId xmlns:a16="http://schemas.microsoft.com/office/drawing/2014/main" id="{7A39A1F5-B049-4609-9201-883C1F301C57}"/>
              </a:ext>
            </a:extLst>
          </p:cNvPr>
          <p:cNvSpPr/>
          <p:nvPr/>
        </p:nvSpPr>
        <p:spPr>
          <a:xfrm rot="16200000">
            <a:off x="11459215" y="3805854"/>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4" name="Rectangle 263">
            <a:extLst>
              <a:ext uri="{FF2B5EF4-FFF2-40B4-BE49-F238E27FC236}">
                <a16:creationId xmlns:a16="http://schemas.microsoft.com/office/drawing/2014/main" id="{041C6930-0270-4B92-84E1-0A1238E058B6}"/>
              </a:ext>
            </a:extLst>
          </p:cNvPr>
          <p:cNvSpPr/>
          <p:nvPr/>
        </p:nvSpPr>
        <p:spPr>
          <a:xfrm rot="16200000">
            <a:off x="11459215" y="3257219"/>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5" name="Rectangle 264">
            <a:extLst>
              <a:ext uri="{FF2B5EF4-FFF2-40B4-BE49-F238E27FC236}">
                <a16:creationId xmlns:a16="http://schemas.microsoft.com/office/drawing/2014/main" id="{800835B7-6F9B-40E1-A899-EB7237A980C4}"/>
              </a:ext>
            </a:extLst>
          </p:cNvPr>
          <p:cNvSpPr/>
          <p:nvPr/>
        </p:nvSpPr>
        <p:spPr>
          <a:xfrm rot="16200000">
            <a:off x="11454249" y="2720863"/>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6" name="Rectangle 265">
            <a:extLst>
              <a:ext uri="{FF2B5EF4-FFF2-40B4-BE49-F238E27FC236}">
                <a16:creationId xmlns:a16="http://schemas.microsoft.com/office/drawing/2014/main" id="{B284A696-03CD-452C-B092-F37DADC64B33}"/>
              </a:ext>
            </a:extLst>
          </p:cNvPr>
          <p:cNvSpPr/>
          <p:nvPr/>
        </p:nvSpPr>
        <p:spPr>
          <a:xfrm rot="16200000">
            <a:off x="11456732" y="2184507"/>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7" name="Rectangle 266">
            <a:extLst>
              <a:ext uri="{FF2B5EF4-FFF2-40B4-BE49-F238E27FC236}">
                <a16:creationId xmlns:a16="http://schemas.microsoft.com/office/drawing/2014/main" id="{28A13250-709C-4590-AE74-D8524502D6F3}"/>
              </a:ext>
            </a:extLst>
          </p:cNvPr>
          <p:cNvSpPr/>
          <p:nvPr/>
        </p:nvSpPr>
        <p:spPr>
          <a:xfrm rot="16200000">
            <a:off x="11456732" y="1635872"/>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pic>
        <p:nvPicPr>
          <p:cNvPr id="269" name="Graphic 268" descr="Good Idea">
            <a:extLst>
              <a:ext uri="{FF2B5EF4-FFF2-40B4-BE49-F238E27FC236}">
                <a16:creationId xmlns:a16="http://schemas.microsoft.com/office/drawing/2014/main" id="{4BEBC90B-E123-46A7-B473-DC3EF2CF96E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01153" y="1713887"/>
            <a:ext cx="433266" cy="433266"/>
          </a:xfrm>
          <a:prstGeom prst="rect">
            <a:avLst/>
          </a:prstGeom>
        </p:spPr>
      </p:pic>
      <p:pic>
        <p:nvPicPr>
          <p:cNvPr id="271" name="Graphic 270" descr="Research">
            <a:extLst>
              <a:ext uri="{FF2B5EF4-FFF2-40B4-BE49-F238E27FC236}">
                <a16:creationId xmlns:a16="http://schemas.microsoft.com/office/drawing/2014/main" id="{CD9BF65D-8456-4E8B-B813-C59D688333B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521105" y="2234818"/>
            <a:ext cx="405357" cy="405357"/>
          </a:xfrm>
          <a:prstGeom prst="rect">
            <a:avLst/>
          </a:prstGeom>
        </p:spPr>
      </p:pic>
      <p:pic>
        <p:nvPicPr>
          <p:cNvPr id="273" name="Graphic 272" descr="Sign language">
            <a:extLst>
              <a:ext uri="{FF2B5EF4-FFF2-40B4-BE49-F238E27FC236}">
                <a16:creationId xmlns:a16="http://schemas.microsoft.com/office/drawing/2014/main" id="{34209C5E-E09D-45D7-80F5-E419B70A128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485044" y="2728884"/>
            <a:ext cx="473388" cy="473388"/>
          </a:xfrm>
          <a:prstGeom prst="rect">
            <a:avLst/>
          </a:prstGeom>
        </p:spPr>
      </p:pic>
      <p:pic>
        <p:nvPicPr>
          <p:cNvPr id="275" name="Graphic 274" descr="Scientific Thought">
            <a:extLst>
              <a:ext uri="{FF2B5EF4-FFF2-40B4-BE49-F238E27FC236}">
                <a16:creationId xmlns:a16="http://schemas.microsoft.com/office/drawing/2014/main" id="{03EB1BED-76F5-479C-B9B2-41823EC5AE3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491917" y="3276118"/>
            <a:ext cx="492443" cy="492443"/>
          </a:xfrm>
          <a:prstGeom prst="rect">
            <a:avLst/>
          </a:prstGeom>
        </p:spPr>
      </p:pic>
      <p:pic>
        <p:nvPicPr>
          <p:cNvPr id="277" name="Graphic 276" descr="Radio microphone">
            <a:extLst>
              <a:ext uri="{FF2B5EF4-FFF2-40B4-BE49-F238E27FC236}">
                <a16:creationId xmlns:a16="http://schemas.microsoft.com/office/drawing/2014/main" id="{DB658392-5675-4BED-A5BA-87FA4C9D58A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492220" y="3859081"/>
            <a:ext cx="466212" cy="466212"/>
          </a:xfrm>
          <a:prstGeom prst="rect">
            <a:avLst/>
          </a:prstGeom>
        </p:spPr>
      </p:pic>
      <p:pic>
        <p:nvPicPr>
          <p:cNvPr id="279" name="Graphic 278" descr="Beaker">
            <a:extLst>
              <a:ext uri="{FF2B5EF4-FFF2-40B4-BE49-F238E27FC236}">
                <a16:creationId xmlns:a16="http://schemas.microsoft.com/office/drawing/2014/main" id="{11A03782-1DE5-4D36-8D03-DCE6DFE3DA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1492220" y="4367489"/>
            <a:ext cx="442199" cy="442199"/>
          </a:xfrm>
          <a:prstGeom prst="rect">
            <a:avLst/>
          </a:prstGeom>
        </p:spPr>
      </p:pic>
      <p:pic>
        <p:nvPicPr>
          <p:cNvPr id="281" name="Graphic 280" descr="Eye">
            <a:extLst>
              <a:ext uri="{FF2B5EF4-FFF2-40B4-BE49-F238E27FC236}">
                <a16:creationId xmlns:a16="http://schemas.microsoft.com/office/drawing/2014/main" id="{C72B901D-932D-4E59-81FD-90F95E25316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492220" y="4911505"/>
            <a:ext cx="456847" cy="456847"/>
          </a:xfrm>
          <a:prstGeom prst="rect">
            <a:avLst/>
          </a:prstGeom>
        </p:spPr>
      </p:pic>
      <p:pic>
        <p:nvPicPr>
          <p:cNvPr id="288" name="Picture 287">
            <a:extLst>
              <a:ext uri="{FF2B5EF4-FFF2-40B4-BE49-F238E27FC236}">
                <a16:creationId xmlns:a16="http://schemas.microsoft.com/office/drawing/2014/main" id="{8CB49D95-304D-4989-B3CA-CA475991A967}"/>
              </a:ext>
            </a:extLst>
          </p:cNvPr>
          <p:cNvPicPr>
            <a:picLocks noChangeAspect="1"/>
          </p:cNvPicPr>
          <p:nvPr/>
        </p:nvPicPr>
        <p:blipFill>
          <a:blip r:embed="rId38"/>
          <a:stretch>
            <a:fillRect/>
          </a:stretch>
        </p:blipFill>
        <p:spPr>
          <a:xfrm>
            <a:off x="4308849" y="1883571"/>
            <a:ext cx="2694554" cy="317019"/>
          </a:xfrm>
          <a:prstGeom prst="rect">
            <a:avLst/>
          </a:prstGeom>
        </p:spPr>
      </p:pic>
      <p:grpSp>
        <p:nvGrpSpPr>
          <p:cNvPr id="292" name="Group 291">
            <a:extLst>
              <a:ext uri="{FF2B5EF4-FFF2-40B4-BE49-F238E27FC236}">
                <a16:creationId xmlns:a16="http://schemas.microsoft.com/office/drawing/2014/main" id="{044C5B42-0DA6-4069-8239-45EC51FA32D8}"/>
              </a:ext>
            </a:extLst>
          </p:cNvPr>
          <p:cNvGrpSpPr/>
          <p:nvPr/>
        </p:nvGrpSpPr>
        <p:grpSpPr>
          <a:xfrm rot="10800000">
            <a:off x="10930993" y="-4"/>
            <a:ext cx="1597357" cy="604900"/>
            <a:chOff x="10334604" y="6155531"/>
            <a:chExt cx="1855015" cy="702471"/>
          </a:xfrm>
        </p:grpSpPr>
        <p:sp>
          <p:nvSpPr>
            <p:cNvPr id="290" name="Freeform: Shape 289">
              <a:extLst>
                <a:ext uri="{FF2B5EF4-FFF2-40B4-BE49-F238E27FC236}">
                  <a16:creationId xmlns:a16="http://schemas.microsoft.com/office/drawing/2014/main" id="{F4849CBE-727A-47D7-8776-53C919D430BE}"/>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Freeform: Shape 290">
              <a:extLst>
                <a:ext uri="{FF2B5EF4-FFF2-40B4-BE49-F238E27FC236}">
                  <a16:creationId xmlns:a16="http://schemas.microsoft.com/office/drawing/2014/main" id="{5FE343F8-A3D5-4FC9-A81E-9022DCF7E067}"/>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144103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455997" y="620829"/>
            <a:ext cx="11306469" cy="1195712"/>
          </a:xfrm>
        </p:spPr>
        <p:txBody>
          <a:bodyPr/>
          <a:lstStyle/>
          <a:p>
            <a:pPr lvl="0" defTabSz="914192">
              <a:lnSpc>
                <a:spcPts val="3136"/>
              </a:lnSpc>
              <a:defRPr/>
            </a:pPr>
            <a:r>
              <a:rPr lang="en-US" sz="4000" b="1">
                <a:solidFill>
                  <a:srgbClr val="742774"/>
                </a:solidFill>
                <a:latin typeface="Segoe UI Light" panose="020B0502040204020203" pitchFamily="34" charset="0"/>
                <a:cs typeface="Segoe UI Light" panose="020B0502040204020203" pitchFamily="34" charset="0"/>
              </a:rPr>
              <a:t>	</a:t>
            </a:r>
            <a:r>
              <a:rPr lang="en-US" sz="3529" b="1">
                <a:solidFill>
                  <a:srgbClr val="742774"/>
                </a:solidFill>
                <a:latin typeface="Segoe UI Light" panose="020B0502040204020203" pitchFamily="34" charset="0"/>
                <a:cs typeface="Segoe UI Light" panose="020B0502040204020203" pitchFamily="34" charset="0"/>
              </a:rPr>
              <a:t>Power Apps</a:t>
            </a:r>
            <a:r>
              <a:rPr lang="en-US" sz="3529" b="1">
                <a:solidFill>
                  <a:srgbClr val="505050"/>
                </a:solidFill>
                <a:latin typeface="Segoe UI Light" panose="020B0502040204020203" pitchFamily="34" charset="0"/>
                <a:cs typeface="Segoe UI Light" panose="020B0502040204020203" pitchFamily="34" charset="0"/>
              </a:rPr>
              <a:t>: a low-code approach to build mobile apps, 	desktop apps</a:t>
            </a:r>
            <a:r>
              <a:rPr lang="en-US" sz="3600" spc="-49"/>
              <a:t> </a:t>
            </a:r>
            <a:r>
              <a:rPr lang="en-US" sz="3529" b="1">
                <a:solidFill>
                  <a:srgbClr val="505050"/>
                </a:solidFill>
                <a:latin typeface="Segoe UI Light" panose="020B0502040204020203" pitchFamily="34" charset="0"/>
                <a:cs typeface="Segoe UI Light" panose="020B0502040204020203" pitchFamily="34" charset="0"/>
              </a:rPr>
              <a:t>and web portals</a:t>
            </a:r>
            <a:br>
              <a:rPr lang="en-US" sz="3529" b="1">
                <a:solidFill>
                  <a:srgbClr val="505050"/>
                </a:solidFill>
                <a:latin typeface="Segoe UI Light" panose="020B0502040204020203" pitchFamily="34" charset="0"/>
                <a:cs typeface="Segoe UI Light" panose="020B0502040204020203" pitchFamily="34" charset="0"/>
              </a:rPr>
            </a:br>
            <a:endParaRPr lang="en-US" sz="3529" b="1">
              <a:solidFill>
                <a:srgbClr val="505050"/>
              </a:solidFill>
              <a:latin typeface="Segoe UI Light" panose="020B0502040204020203" pitchFamily="34" charset="0"/>
              <a:cs typeface="Segoe UI Light" panose="020B0502040204020203" pitchFamily="34" charset="0"/>
            </a:endParaRP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640986" y="1459614"/>
            <a:ext cx="5080843" cy="4561563"/>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787834" y="3922827"/>
            <a:ext cx="1378549" cy="2544655"/>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371331" y="3623474"/>
            <a:ext cx="5904414" cy="1350073"/>
            <a:chOff x="549983" y="5328806"/>
            <a:chExt cx="4983679" cy="1350265"/>
          </a:xfrm>
        </p:grpSpPr>
        <p:sp>
          <p:nvSpPr>
            <p:cNvPr id="38" name="TextBox 37">
              <a:extLst>
                <a:ext uri="{FF2B5EF4-FFF2-40B4-BE49-F238E27FC236}">
                  <a16:creationId xmlns:a16="http://schemas.microsoft.com/office/drawing/2014/main" id="{A0725C09-0308-4292-9444-3B2425D54B8A}"/>
                </a:ext>
              </a:extLst>
            </p:cNvPr>
            <p:cNvSpPr txBox="1"/>
            <p:nvPr/>
          </p:nvSpPr>
          <p:spPr>
            <a:xfrm>
              <a:off x="1025458" y="5328806"/>
              <a:ext cx="4508204" cy="1350265"/>
            </a:xfrm>
            <a:prstGeom prst="rect">
              <a:avLst/>
            </a:prstGeom>
            <a:noFill/>
          </p:spPr>
          <p:txBody>
            <a:bodyPr wrap="square" lIns="182854" tIns="146284" rIns="182854" bIns="146284" rtlCol="0">
              <a:spAutoFit/>
            </a:bodyPr>
            <a:lstStyle/>
            <a:p>
              <a:pPr defTabSz="914225">
                <a:lnSpc>
                  <a:spcPct val="90000"/>
                </a:lnSpc>
                <a:spcAft>
                  <a:spcPts val="600"/>
                </a:spcAft>
                <a:defRPr/>
              </a:pPr>
              <a:r>
                <a:rPr lang="en-GB"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Leverage device features such as camera, GPS, microphone and pen &amp; ink with no code!</a:t>
              </a:r>
            </a:p>
            <a:p>
              <a:pPr defTabSz="914225">
                <a:lnSpc>
                  <a:spcPct val="90000"/>
                </a:lnSpc>
                <a:spcAft>
                  <a:spcPts val="600"/>
                </a:spcAft>
                <a:defRPr/>
              </a:pPr>
              <a:r>
                <a:rPr lang="en-GB"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Business users solve business problems. Partnering with Pro-dev’s to extend and integrate. N</a:t>
              </a:r>
              <a:r>
                <a:rPr lang="en-US"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o limits.</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733578"/>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368206" y="2853716"/>
            <a:ext cx="5772805" cy="803824"/>
            <a:chOff x="538276" y="2362123"/>
            <a:chExt cx="5773624" cy="803938"/>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803938"/>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65">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Connect to your existing data with </a:t>
              </a:r>
              <a:r>
                <a:rPr lang="en-US">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450</a:t>
              </a:r>
              <a:r>
                <a:rPr lang="en-US" sz="1765">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368206" y="1486356"/>
            <a:ext cx="5508858" cy="1749093"/>
            <a:chOff x="546611" y="1282539"/>
            <a:chExt cx="5509639" cy="1749342"/>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282539"/>
              <a:ext cx="4976218" cy="174934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Easily build web &amp; mobile apps with a full featured low-code / no-code platform.</a:t>
              </a:r>
            </a:p>
            <a:p>
              <a:pPr defTabSz="914225">
                <a:lnSpc>
                  <a:spcPct val="90000"/>
                </a:lnSpc>
                <a:spcAft>
                  <a:spcPts val="600"/>
                </a:spcAft>
                <a:defRPr/>
              </a:pPr>
              <a:r>
                <a:rPr lang="en-GB"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Combine PowerPoint with Excel = Power Apps!</a:t>
              </a:r>
            </a:p>
            <a:p>
              <a:pPr defTabSz="914225">
                <a:lnSpc>
                  <a:spcPct val="90000"/>
                </a:lnSpc>
                <a:spcAft>
                  <a:spcPts val="600"/>
                </a:spcAft>
                <a:defRPr/>
              </a:pPr>
              <a:r>
                <a:rPr lang="en-US" sz="1770" dirty="0">
                  <a:solidFill>
                    <a:srgbClr val="505050"/>
                  </a:solidFill>
                  <a:latin typeface="Segoe UI" panose="020B0502040204020203" pitchFamily="34" charset="0"/>
                  <a:cs typeface="Segoe UI" panose="020B0502040204020203" pitchFamily="34" charset="0"/>
                </a:rPr>
                <a:t>Add </a:t>
              </a:r>
              <a:r>
                <a:rPr lang="en-US" sz="1770" dirty="0">
                  <a:solidFill>
                    <a:srgbClr val="742774"/>
                  </a:solidFill>
                  <a:latin typeface="+mj-lt"/>
                  <a:cs typeface="Segoe UI" panose="020B0502040204020203" pitchFamily="34" charset="0"/>
                </a:rPr>
                <a:t>mixed reality experiences </a:t>
              </a:r>
              <a:r>
                <a:rPr lang="en-US" sz="1770" dirty="0">
                  <a:solidFill>
                    <a:srgbClr val="505050"/>
                  </a:solidFill>
                  <a:latin typeface="Segoe UI" panose="020B0502040204020203" pitchFamily="34" charset="0"/>
                  <a:cs typeface="Segoe UI" panose="020B0502040204020203" pitchFamily="34" charset="0"/>
                </a:rPr>
                <a:t>to your apps </a:t>
              </a:r>
              <a:endParaRPr lang="en-US" sz="1770" dirty="0"/>
            </a:p>
            <a:p>
              <a:pPr defTabSz="914225">
                <a:lnSpc>
                  <a:spcPct val="90000"/>
                </a:lnSpc>
                <a:spcAft>
                  <a:spcPts val="600"/>
                </a:spcAft>
                <a:defRPr/>
              </a:pPr>
              <a:endParaRPr lang="en-US"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endParaRP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265741" y="5802499"/>
            <a:ext cx="5902125" cy="664983"/>
            <a:chOff x="439941" y="4868896"/>
            <a:chExt cx="5902962" cy="665077"/>
          </a:xfrm>
        </p:grpSpPr>
        <p:sp>
          <p:nvSpPr>
            <p:cNvPr id="37" name="TextBox 36">
              <a:extLst>
                <a:ext uri="{FF2B5EF4-FFF2-40B4-BE49-F238E27FC236}">
                  <a16:creationId xmlns:a16="http://schemas.microsoft.com/office/drawing/2014/main" id="{BFF9680E-661D-4156-8BE3-BC45F0630CA3}"/>
                </a:ext>
              </a:extLst>
            </p:cNvPr>
            <p:cNvSpPr txBox="1"/>
            <p:nvPr/>
          </p:nvSpPr>
          <p:spPr>
            <a:xfrm>
              <a:off x="1134078" y="4868896"/>
              <a:ext cx="5208825"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65">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941" y="4891377"/>
              <a:ext cx="642596" cy="642596"/>
            </a:xfrm>
            <a:prstGeom prst="rect">
              <a:avLst/>
            </a:prstGeom>
          </p:spPr>
        </p:pic>
      </p:grpSp>
      <p:grpSp>
        <p:nvGrpSpPr>
          <p:cNvPr id="4" name="Group 3">
            <a:extLst>
              <a:ext uri="{FF2B5EF4-FFF2-40B4-BE49-F238E27FC236}">
                <a16:creationId xmlns:a16="http://schemas.microsoft.com/office/drawing/2014/main" id="{9D9A49AA-D0E8-4B58-B1C2-909333F334DD}"/>
              </a:ext>
            </a:extLst>
          </p:cNvPr>
          <p:cNvGrpSpPr/>
          <p:nvPr/>
        </p:nvGrpSpPr>
        <p:grpSpPr>
          <a:xfrm>
            <a:off x="368206" y="4920063"/>
            <a:ext cx="5911939" cy="766323"/>
            <a:chOff x="453831" y="3550748"/>
            <a:chExt cx="5912778" cy="766432"/>
          </a:xfrm>
        </p:grpSpPr>
        <p:sp>
          <p:nvSpPr>
            <p:cNvPr id="34" name="TextBox 33">
              <a:extLst>
                <a:ext uri="{FF2B5EF4-FFF2-40B4-BE49-F238E27FC236}">
                  <a16:creationId xmlns:a16="http://schemas.microsoft.com/office/drawing/2014/main" id="{85E15735-2FF9-4595-9F80-31501B1034EA}"/>
                </a:ext>
              </a:extLst>
            </p:cNvPr>
            <p:cNvSpPr txBox="1"/>
            <p:nvPr/>
          </p:nvSpPr>
          <p:spPr>
            <a:xfrm>
              <a:off x="1041544" y="3550748"/>
              <a:ext cx="5325065" cy="76643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00"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Integrates with Microsoft Teams, Office 365, Azure, Dynamics, Power Automate &amp; Power BI</a:t>
              </a:r>
            </a:p>
          </p:txBody>
        </p:sp>
        <p:grpSp>
          <p:nvGrpSpPr>
            <p:cNvPr id="43" name="Group 4">
              <a:extLst>
                <a:ext uri="{FF2B5EF4-FFF2-40B4-BE49-F238E27FC236}">
                  <a16:creationId xmlns:a16="http://schemas.microsoft.com/office/drawing/2014/main" id="{897162E6-94EC-4771-BB2A-9361AA9145FD}"/>
                </a:ext>
              </a:extLst>
            </p:cNvPr>
            <p:cNvGrpSpPr>
              <a:grpSpLocks noChangeAspect="1"/>
            </p:cNvGrpSpPr>
            <p:nvPr/>
          </p:nvGrpSpPr>
          <p:grpSpPr bwMode="auto">
            <a:xfrm>
              <a:off x="453831" y="3691230"/>
              <a:ext cx="460987" cy="504000"/>
              <a:chOff x="2632" y="955"/>
              <a:chExt cx="2410" cy="2412"/>
            </a:xfrm>
          </p:grpSpPr>
          <p:sp>
            <p:nvSpPr>
              <p:cNvPr id="51" name="Freeform 5">
                <a:extLst>
                  <a:ext uri="{FF2B5EF4-FFF2-40B4-BE49-F238E27FC236}">
                    <a16:creationId xmlns:a16="http://schemas.microsoft.com/office/drawing/2014/main" id="{41644F77-0CAA-42A8-ACD8-A8A35DDA47E2}"/>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2" name="Freeform 6">
                <a:extLst>
                  <a:ext uri="{FF2B5EF4-FFF2-40B4-BE49-F238E27FC236}">
                    <a16:creationId xmlns:a16="http://schemas.microsoft.com/office/drawing/2014/main" id="{BB460101-79F4-4BF1-9856-3CD426CC2A00}"/>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3" name="Freeform 7">
                <a:extLst>
                  <a:ext uri="{FF2B5EF4-FFF2-40B4-BE49-F238E27FC236}">
                    <a16:creationId xmlns:a16="http://schemas.microsoft.com/office/drawing/2014/main" id="{0F754D47-8F6F-4D6E-BF57-4987FA0F65D7}"/>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4" name="Freeform 8">
                <a:extLst>
                  <a:ext uri="{FF2B5EF4-FFF2-40B4-BE49-F238E27FC236}">
                    <a16:creationId xmlns:a16="http://schemas.microsoft.com/office/drawing/2014/main" id="{35E82891-E354-4B9B-92BE-B4238A26F233}"/>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5" name="Freeform 9">
                <a:extLst>
                  <a:ext uri="{FF2B5EF4-FFF2-40B4-BE49-F238E27FC236}">
                    <a16:creationId xmlns:a16="http://schemas.microsoft.com/office/drawing/2014/main" id="{05DD9B06-D32A-4BAD-8EF3-A27E3E41A48D}"/>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6" name="Freeform 10">
                <a:extLst>
                  <a:ext uri="{FF2B5EF4-FFF2-40B4-BE49-F238E27FC236}">
                    <a16:creationId xmlns:a16="http://schemas.microsoft.com/office/drawing/2014/main" id="{DABD5568-18CB-4FF6-ADCB-9C55EBA243A6}"/>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grpSp>
      </p:grpSp>
      <p:pic>
        <p:nvPicPr>
          <p:cNvPr id="5" name="Picture 4">
            <a:extLst>
              <a:ext uri="{FF2B5EF4-FFF2-40B4-BE49-F238E27FC236}">
                <a16:creationId xmlns:a16="http://schemas.microsoft.com/office/drawing/2014/main" id="{16ECD5D7-5E7E-4701-B2F7-4C782931CC13}"/>
              </a:ext>
            </a:extLst>
          </p:cNvPr>
          <p:cNvPicPr>
            <a:picLocks noChangeAspect="1"/>
          </p:cNvPicPr>
          <p:nvPr/>
        </p:nvPicPr>
        <p:blipFill>
          <a:blip r:embed="rId11"/>
          <a:stretch>
            <a:fillRect/>
          </a:stretch>
        </p:blipFill>
        <p:spPr>
          <a:xfrm>
            <a:off x="6350487" y="4021385"/>
            <a:ext cx="1246361" cy="2339668"/>
          </a:xfrm>
          <a:prstGeom prst="rect">
            <a:avLst/>
          </a:prstGeom>
        </p:spPr>
      </p:pic>
      <p:pic>
        <p:nvPicPr>
          <p:cNvPr id="6" name="Picture 2">
            <a:extLst>
              <a:ext uri="{FF2B5EF4-FFF2-40B4-BE49-F238E27FC236}">
                <a16:creationId xmlns:a16="http://schemas.microsoft.com/office/drawing/2014/main" id="{80659F61-C528-4E79-A186-ADA91696F4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206" y="485252"/>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0272EEB-BEF6-4154-A99A-9BB83035C34E}"/>
              </a:ext>
            </a:extLst>
          </p:cNvPr>
          <p:cNvSpPr txBox="1"/>
          <p:nvPr/>
        </p:nvSpPr>
        <p:spPr>
          <a:xfrm>
            <a:off x="7190840" y="2073967"/>
            <a:ext cx="4553530" cy="1303458"/>
          </a:xfrm>
          <a:prstGeom prst="rect">
            <a:avLst/>
          </a:prstGeom>
          <a:noFill/>
        </p:spPr>
        <p:txBody>
          <a:bodyPr wrap="square" lIns="0" tIns="0" rIns="0" bIns="0" rtlCol="0">
            <a:noAutofit/>
          </a:bodyPr>
          <a:lstStyle/>
          <a:p>
            <a:pPr>
              <a:lnSpc>
                <a:spcPct val="90000"/>
              </a:lnSpc>
              <a:spcAft>
                <a:spcPts val="588"/>
              </a:spcAft>
              <a:defRPr/>
            </a:pPr>
            <a:r>
              <a:rPr lang="en-US" sz="2353" dirty="0">
                <a:cs typeface="Segoe UI" panose="020B0502040204020203" pitchFamily="34" charset="0"/>
              </a:rPr>
              <a:t>Always updated with the latest builds and allows you to work in your browser</a:t>
            </a:r>
          </a:p>
        </p:txBody>
      </p:sp>
      <p:sp>
        <p:nvSpPr>
          <p:cNvPr id="21" name="Title 20">
            <a:extLst>
              <a:ext uri="{FF2B5EF4-FFF2-40B4-BE49-F238E27FC236}">
                <a16:creationId xmlns:a16="http://schemas.microsoft.com/office/drawing/2014/main" id="{E99CAF1F-E6F5-4DD0-AA53-A5C40274E026}"/>
              </a:ext>
            </a:extLst>
          </p:cNvPr>
          <p:cNvSpPr>
            <a:spLocks noGrp="1"/>
          </p:cNvSpPr>
          <p:nvPr>
            <p:ph type="title"/>
          </p:nvPr>
        </p:nvSpPr>
        <p:spPr>
          <a:xfrm>
            <a:off x="588263" y="457622"/>
            <a:ext cx="11018520" cy="553920"/>
          </a:xfrm>
        </p:spPr>
        <p:txBody>
          <a:bodyPr>
            <a:normAutofit fontScale="90000"/>
          </a:bodyPr>
          <a:lstStyle/>
          <a:p>
            <a:pPr lvl="0"/>
            <a:r>
              <a:rPr lang="en-US" dirty="0"/>
              <a:t>Power Apps Studio</a:t>
            </a:r>
          </a:p>
        </p:txBody>
      </p:sp>
      <p:sp>
        <p:nvSpPr>
          <p:cNvPr id="27" name="Text Placeholder 2">
            <a:extLst>
              <a:ext uri="{FF2B5EF4-FFF2-40B4-BE49-F238E27FC236}">
                <a16:creationId xmlns:a16="http://schemas.microsoft.com/office/drawing/2014/main" id="{CB637CD5-2B06-4B42-B76C-5CCA7C1BE1D2}"/>
              </a:ext>
            </a:extLst>
          </p:cNvPr>
          <p:cNvSpPr txBox="1">
            <a:spLocks/>
          </p:cNvSpPr>
          <p:nvPr/>
        </p:nvSpPr>
        <p:spPr>
          <a:xfrm>
            <a:off x="588264" y="1081960"/>
            <a:ext cx="11055906" cy="35803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4">
              <a:lnSpc>
                <a:spcPct val="100000"/>
              </a:lnSpc>
              <a:defRPr/>
            </a:pPr>
            <a:r>
              <a:rPr lang="en-US" sz="1765" dirty="0">
                <a:solidFill>
                  <a:schemeClr val="tx1"/>
                </a:solidFill>
                <a:cs typeface="Segoe UI Light" panose="020B0502040204020203" pitchFamily="34" charset="0"/>
              </a:rPr>
              <a:t>Authoring experience for creating Power Apps </a:t>
            </a:r>
          </a:p>
        </p:txBody>
      </p:sp>
      <p:grpSp>
        <p:nvGrpSpPr>
          <p:cNvPr id="5" name="Group 4">
            <a:extLst>
              <a:ext uri="{FF2B5EF4-FFF2-40B4-BE49-F238E27FC236}">
                <a16:creationId xmlns:a16="http://schemas.microsoft.com/office/drawing/2014/main" id="{400E5382-DED9-44F7-BB28-D35F996BACF7}"/>
              </a:ext>
            </a:extLst>
          </p:cNvPr>
          <p:cNvGrpSpPr/>
          <p:nvPr/>
        </p:nvGrpSpPr>
        <p:grpSpPr>
          <a:xfrm>
            <a:off x="-356867" y="1739072"/>
            <a:ext cx="7912559" cy="4456706"/>
            <a:chOff x="-364023" y="1773448"/>
            <a:chExt cx="8071222" cy="4546072"/>
          </a:xfrm>
        </p:grpSpPr>
        <p:pic>
          <p:nvPicPr>
            <p:cNvPr id="2" name="Picture 1">
              <a:extLst>
                <a:ext uri="{FF2B5EF4-FFF2-40B4-BE49-F238E27FC236}">
                  <a16:creationId xmlns:a16="http://schemas.microsoft.com/office/drawing/2014/main" id="{C9360BF4-1B77-447F-8FA0-2145B2AB84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247" y="1948931"/>
              <a:ext cx="5702172" cy="3438409"/>
            </a:xfrm>
            <a:prstGeom prst="rect">
              <a:avLst/>
            </a:prstGeom>
          </p:spPr>
        </p:pic>
        <p:pic>
          <p:nvPicPr>
            <p:cNvPr id="13" name="Picture 12">
              <a:extLst>
                <a:ext uri="{FF2B5EF4-FFF2-40B4-BE49-F238E27FC236}">
                  <a16:creationId xmlns:a16="http://schemas.microsoft.com/office/drawing/2014/main" id="{002F57F7-E048-4C43-AFE4-AE8D1BD87F0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4023" y="1773448"/>
              <a:ext cx="8071222" cy="4546072"/>
            </a:xfrm>
            <a:custGeom>
              <a:avLst/>
              <a:gdLst>
                <a:gd name="connsiteX0" fmla="*/ 1158110 w 8071222"/>
                <a:gd name="connsiteY0" fmla="*/ 185642 h 4849876"/>
                <a:gd name="connsiteX1" fmla="*/ 1158110 w 8071222"/>
                <a:gd name="connsiteY1" fmla="*/ 3859002 h 4849876"/>
                <a:gd name="connsiteX2" fmla="*/ 6863966 w 8071222"/>
                <a:gd name="connsiteY2" fmla="*/ 3859002 h 4849876"/>
                <a:gd name="connsiteX3" fmla="*/ 6863966 w 8071222"/>
                <a:gd name="connsiteY3" fmla="*/ 185642 h 4849876"/>
                <a:gd name="connsiteX4" fmla="*/ 0 w 8071222"/>
                <a:gd name="connsiteY4" fmla="*/ 0 h 4849876"/>
                <a:gd name="connsiteX5" fmla="*/ 8071222 w 8071222"/>
                <a:gd name="connsiteY5" fmla="*/ 0 h 4849876"/>
                <a:gd name="connsiteX6" fmla="*/ 8071222 w 8071222"/>
                <a:gd name="connsiteY6" fmla="*/ 4849876 h 4849876"/>
                <a:gd name="connsiteX7" fmla="*/ 0 w 8071222"/>
                <a:gd name="connsiteY7" fmla="*/ 4849876 h 484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1222" h="4849876">
                  <a:moveTo>
                    <a:pt x="1158110" y="185642"/>
                  </a:moveTo>
                  <a:lnTo>
                    <a:pt x="1158110" y="3859002"/>
                  </a:lnTo>
                  <a:lnTo>
                    <a:pt x="6863966" y="3859002"/>
                  </a:lnTo>
                  <a:lnTo>
                    <a:pt x="6863966" y="185642"/>
                  </a:lnTo>
                  <a:close/>
                  <a:moveTo>
                    <a:pt x="0" y="0"/>
                  </a:moveTo>
                  <a:lnTo>
                    <a:pt x="8071222" y="0"/>
                  </a:lnTo>
                  <a:lnTo>
                    <a:pt x="8071222" y="4849876"/>
                  </a:lnTo>
                  <a:lnTo>
                    <a:pt x="0" y="4849876"/>
                  </a:lnTo>
                  <a:close/>
                </a:path>
              </a:pathLst>
            </a:custGeom>
          </p:spPr>
        </p:pic>
      </p:grpSp>
      <p:sp>
        <p:nvSpPr>
          <p:cNvPr id="3" name="Oval 2">
            <a:extLst>
              <a:ext uri="{FF2B5EF4-FFF2-40B4-BE49-F238E27FC236}">
                <a16:creationId xmlns:a16="http://schemas.microsoft.com/office/drawing/2014/main" id="{FEA5B516-A954-477B-AADF-56DD0F623B76}"/>
              </a:ext>
            </a:extLst>
          </p:cNvPr>
          <p:cNvSpPr/>
          <p:nvPr/>
        </p:nvSpPr>
        <p:spPr bwMode="auto">
          <a:xfrm>
            <a:off x="1323296" y="2775136"/>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4" name="Oval 3">
            <a:extLst>
              <a:ext uri="{FF2B5EF4-FFF2-40B4-BE49-F238E27FC236}">
                <a16:creationId xmlns:a16="http://schemas.microsoft.com/office/drawing/2014/main" id="{F9F02D77-6C61-4DED-B4C8-1F269675C13C}"/>
              </a:ext>
            </a:extLst>
          </p:cNvPr>
          <p:cNvSpPr/>
          <p:nvPr/>
        </p:nvSpPr>
        <p:spPr bwMode="auto">
          <a:xfrm>
            <a:off x="2561216" y="4237162"/>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6" name="Oval 5">
            <a:extLst>
              <a:ext uri="{FF2B5EF4-FFF2-40B4-BE49-F238E27FC236}">
                <a16:creationId xmlns:a16="http://schemas.microsoft.com/office/drawing/2014/main" id="{D41A6FA8-4B8F-4BCC-BE3E-65DAFFE039DC}"/>
              </a:ext>
            </a:extLst>
          </p:cNvPr>
          <p:cNvSpPr/>
          <p:nvPr/>
        </p:nvSpPr>
        <p:spPr bwMode="auto">
          <a:xfrm>
            <a:off x="5741390" y="4503955"/>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8" name="Oval 7">
            <a:extLst>
              <a:ext uri="{FF2B5EF4-FFF2-40B4-BE49-F238E27FC236}">
                <a16:creationId xmlns:a16="http://schemas.microsoft.com/office/drawing/2014/main" id="{21549CD3-7452-41B3-B012-858835350B87}"/>
              </a:ext>
            </a:extLst>
          </p:cNvPr>
          <p:cNvSpPr/>
          <p:nvPr/>
        </p:nvSpPr>
        <p:spPr bwMode="auto">
          <a:xfrm>
            <a:off x="2106679" y="2171197"/>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6</a:t>
            </a:r>
          </a:p>
        </p:txBody>
      </p:sp>
      <p:sp>
        <p:nvSpPr>
          <p:cNvPr id="10" name="Oval 9">
            <a:extLst>
              <a:ext uri="{FF2B5EF4-FFF2-40B4-BE49-F238E27FC236}">
                <a16:creationId xmlns:a16="http://schemas.microsoft.com/office/drawing/2014/main" id="{8B1C26ED-9D8D-458C-87F3-C0990974BF3D}"/>
              </a:ext>
            </a:extLst>
          </p:cNvPr>
          <p:cNvSpPr/>
          <p:nvPr/>
        </p:nvSpPr>
        <p:spPr bwMode="auto">
          <a:xfrm>
            <a:off x="1600761" y="2305581"/>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2" name="Oval 11">
            <a:extLst>
              <a:ext uri="{FF2B5EF4-FFF2-40B4-BE49-F238E27FC236}">
                <a16:creationId xmlns:a16="http://schemas.microsoft.com/office/drawing/2014/main" id="{27B40E67-DAB9-4ADA-9039-9487E9D630C3}"/>
              </a:ext>
            </a:extLst>
          </p:cNvPr>
          <p:cNvSpPr/>
          <p:nvPr/>
        </p:nvSpPr>
        <p:spPr bwMode="auto">
          <a:xfrm>
            <a:off x="4176993" y="2309929"/>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5</a:t>
            </a:r>
          </a:p>
        </p:txBody>
      </p:sp>
      <p:sp>
        <p:nvSpPr>
          <p:cNvPr id="16" name="Oval 15">
            <a:extLst>
              <a:ext uri="{FF2B5EF4-FFF2-40B4-BE49-F238E27FC236}">
                <a16:creationId xmlns:a16="http://schemas.microsoft.com/office/drawing/2014/main" id="{6683588A-E1EF-4B87-9E8E-41B94BF044E3}"/>
              </a:ext>
            </a:extLst>
          </p:cNvPr>
          <p:cNvSpPr/>
          <p:nvPr/>
        </p:nvSpPr>
        <p:spPr bwMode="auto">
          <a:xfrm>
            <a:off x="4988045" y="1957762"/>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7</a:t>
            </a:r>
          </a:p>
        </p:txBody>
      </p:sp>
      <p:sp>
        <p:nvSpPr>
          <p:cNvPr id="18" name="TextBox 17">
            <a:extLst>
              <a:ext uri="{FF2B5EF4-FFF2-40B4-BE49-F238E27FC236}">
                <a16:creationId xmlns:a16="http://schemas.microsoft.com/office/drawing/2014/main" id="{B09527EB-DBC4-4759-95CA-6B663E7DC074}"/>
              </a:ext>
            </a:extLst>
          </p:cNvPr>
          <p:cNvSpPr txBox="1"/>
          <p:nvPr/>
        </p:nvSpPr>
        <p:spPr>
          <a:xfrm>
            <a:off x="7190840" y="3501782"/>
            <a:ext cx="2137630" cy="2004345"/>
          </a:xfrm>
          <a:prstGeom prst="rect">
            <a:avLst/>
          </a:prstGeom>
          <a:noFill/>
        </p:spPr>
        <p:txBody>
          <a:bodyPr wrap="none" lIns="0" tIns="0" rIns="0" bIns="0" rtlCol="0">
            <a:noAutofit/>
          </a:bodyPr>
          <a:lstStyle/>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Left navigation bar</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Middle pane</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Right-hand pane</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Properties</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Formular bar</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Ribbon</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Additional items</a:t>
            </a:r>
          </a:p>
        </p:txBody>
      </p:sp>
    </p:spTree>
    <p:extLst>
      <p:ext uri="{BB962C8B-B14F-4D97-AF65-F5344CB8AC3E}">
        <p14:creationId xmlns:p14="http://schemas.microsoft.com/office/powerpoint/2010/main" val="3229569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10" grpId="0" animBg="1"/>
      <p:bldP spid="12" grpId="0" animBg="1"/>
      <p:bldP spid="16"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C3346DC7-75F3-4A56-A31C-EDB480C3B688}"/>
              </a:ext>
            </a:extLst>
          </p:cNvPr>
          <p:cNvSpPr/>
          <p:nvPr/>
        </p:nvSpPr>
        <p:spPr bwMode="auto">
          <a:xfrm>
            <a:off x="930023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A6468247-02CA-497C-98DA-9C23E7892105}"/>
              </a:ext>
            </a:extLst>
          </p:cNvPr>
          <p:cNvSpPr/>
          <p:nvPr/>
        </p:nvSpPr>
        <p:spPr bwMode="auto">
          <a:xfrm>
            <a:off x="554828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1DF792F1-B77E-2E40-9CE1-6DF57AB5E358}"/>
              </a:ext>
            </a:extLst>
          </p:cNvPr>
          <p:cNvSpPr/>
          <p:nvPr/>
        </p:nvSpPr>
        <p:spPr bwMode="auto">
          <a:xfrm>
            <a:off x="0" y="3690458"/>
            <a:ext cx="12192000" cy="3167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9" marR="0" lvl="0" indent="-113605" algn="l" defTabSz="914049" rtl="0" eaLnBrk="1" fontAlgn="auto" latinLnBrk="0" hangingPunct="1">
              <a:lnSpc>
                <a:spcPct val="100000"/>
              </a:lnSpc>
              <a:spcBef>
                <a:spcPts val="0"/>
              </a:spcBef>
              <a:spcAft>
                <a:spcPts val="392"/>
              </a:spcAft>
              <a:buClrTx/>
              <a:buSzTx/>
              <a:buFont typeface="Arial" panose="020B0604020202020204" pitchFamily="34" charset="0"/>
              <a:buChar char="•"/>
              <a:tabLst>
                <a:tab pos="56024" algn="l"/>
              </a:tabLst>
              <a:defRPr/>
            </a:pPr>
            <a:endParaRPr kumimoji="0" lang="en-US" sz="1765"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 name="Text Placeholder 3">
            <a:extLst>
              <a:ext uri="{FF2B5EF4-FFF2-40B4-BE49-F238E27FC236}">
                <a16:creationId xmlns:a16="http://schemas.microsoft.com/office/drawing/2014/main" id="{713EA6B9-BF59-D84A-A822-6FD25B998072}"/>
              </a:ext>
            </a:extLst>
          </p:cNvPr>
          <p:cNvSpPr>
            <a:spLocks noGrp="1"/>
          </p:cNvSpPr>
          <p:nvPr>
            <p:ph type="body" sz="quarter" idx="24"/>
          </p:nvPr>
        </p:nvSpPr>
        <p:spPr>
          <a:xfrm>
            <a:off x="763189" y="2548163"/>
            <a:ext cx="3075616" cy="816329"/>
          </a:xfrm>
        </p:spPr>
        <p:txBody>
          <a:bodyPr anchor="t"/>
          <a:lstStyle/>
          <a:p>
            <a:pPr defTabSz="932293" fontAlgn="base">
              <a:spcBef>
                <a:spcPts val="1176"/>
              </a:spcBef>
              <a:spcAft>
                <a:spcPts val="0"/>
              </a:spcAft>
              <a:buSzTx/>
              <a:defRPr/>
            </a:pPr>
            <a:r>
              <a:rPr lang="en-US" sz="1600">
                <a:solidFill>
                  <a:schemeClr val="tx1"/>
                </a:solidFill>
                <a:latin typeface="+mn-lt"/>
                <a:cs typeface="Segoe UI" panose="020B0502040204020203" pitchFamily="34" charset="0"/>
              </a:rPr>
              <a:t>Low-code AI solutions for </a:t>
            </a:r>
            <a:br>
              <a:rPr lang="en-US" sz="1600">
                <a:solidFill>
                  <a:schemeClr val="tx1"/>
                </a:solidFill>
                <a:latin typeface="+mn-lt"/>
                <a:cs typeface="Segoe UI" panose="020B0502040204020203" pitchFamily="34" charset="0"/>
              </a:rPr>
            </a:br>
            <a:r>
              <a:rPr lang="en-US" sz="1600">
                <a:solidFill>
                  <a:schemeClr val="tx1"/>
                </a:solidFill>
                <a:latin typeface="+mn-lt"/>
                <a:cs typeface="Segoe UI" panose="020B0502040204020203" pitchFamily="34" charset="0"/>
              </a:rPr>
              <a:t>Power Platform leveraging </a:t>
            </a:r>
            <a:br>
              <a:rPr lang="en-US" sz="1600">
                <a:solidFill>
                  <a:schemeClr val="tx1"/>
                </a:solidFill>
                <a:latin typeface="+mn-lt"/>
                <a:cs typeface="Segoe UI" panose="020B0502040204020203" pitchFamily="34" charset="0"/>
              </a:rPr>
            </a:br>
            <a:r>
              <a:rPr lang="en-US" sz="1600">
                <a:solidFill>
                  <a:schemeClr val="tx1"/>
                </a:solidFill>
                <a:latin typeface="+mn-lt"/>
                <a:cs typeface="Segoe UI" panose="020B0502040204020203" pitchFamily="34" charset="0"/>
              </a:rPr>
              <a:t>the power of Azure AI.</a:t>
            </a:r>
          </a:p>
        </p:txBody>
      </p:sp>
      <p:sp>
        <p:nvSpPr>
          <p:cNvPr id="20" name="Text Placeholder 3">
            <a:extLst>
              <a:ext uri="{FF2B5EF4-FFF2-40B4-BE49-F238E27FC236}">
                <a16:creationId xmlns:a16="http://schemas.microsoft.com/office/drawing/2014/main" id="{FFDF1BCF-BBE7-F442-94C2-158C6DB9357D}"/>
              </a:ext>
            </a:extLst>
          </p:cNvPr>
          <p:cNvSpPr txBox="1">
            <a:spLocks/>
          </p:cNvSpPr>
          <p:nvPr/>
        </p:nvSpPr>
        <p:spPr>
          <a:xfrm>
            <a:off x="4634549" y="2548163"/>
            <a:ext cx="3075616"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Native integration with Common Data Service enables data from CDS, Azure Data Lakes.</a:t>
            </a:r>
          </a:p>
        </p:txBody>
      </p:sp>
      <p:sp>
        <p:nvSpPr>
          <p:cNvPr id="21" name="Text Placeholder 3">
            <a:extLst>
              <a:ext uri="{FF2B5EF4-FFF2-40B4-BE49-F238E27FC236}">
                <a16:creationId xmlns:a16="http://schemas.microsoft.com/office/drawing/2014/main" id="{EC193521-8464-DA46-85BF-DDCA9CC67AC5}"/>
              </a:ext>
            </a:extLst>
          </p:cNvPr>
          <p:cNvSpPr txBox="1">
            <a:spLocks/>
          </p:cNvSpPr>
          <p:nvPr/>
        </p:nvSpPr>
        <p:spPr>
          <a:xfrm>
            <a:off x="8505910" y="2548163"/>
            <a:ext cx="3329601"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Leverage predictions directly from Common Data Service across your Power Platform solutions, Dynamics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365, or Microsoft 365.</a:t>
            </a:r>
          </a:p>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endParaRPr>
          </a:p>
        </p:txBody>
      </p:sp>
      <p:sp>
        <p:nvSpPr>
          <p:cNvPr id="22" name="ChatBot_F08B" title="Icon of a robotic chat bubble with a smiley face">
            <a:extLst>
              <a:ext uri="{FF2B5EF4-FFF2-40B4-BE49-F238E27FC236}">
                <a16:creationId xmlns:a16="http://schemas.microsoft.com/office/drawing/2014/main" id="{67E2D011-6566-4C4A-9651-2C73DBFE61D2}"/>
              </a:ext>
            </a:extLst>
          </p:cNvPr>
          <p:cNvSpPr>
            <a:spLocks noChangeAspect="1" noEditPoints="1"/>
          </p:cNvSpPr>
          <p:nvPr/>
        </p:nvSpPr>
        <p:spPr bwMode="auto">
          <a:xfrm>
            <a:off x="1546323" y="1913545"/>
            <a:ext cx="349654" cy="451626"/>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solidFill>
            <a:srgbClr val="0078D4"/>
          </a:solid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D1FECBEC-3F35-4283-B289-A15C3FC67C83}"/>
              </a:ext>
            </a:extLst>
          </p:cNvPr>
          <p:cNvGrpSpPr/>
          <p:nvPr/>
        </p:nvGrpSpPr>
        <p:grpSpPr>
          <a:xfrm>
            <a:off x="588263" y="4389012"/>
            <a:ext cx="2618938" cy="1358279"/>
            <a:chOff x="588263" y="4576487"/>
            <a:chExt cx="2618938" cy="1358279"/>
          </a:xfrm>
        </p:grpSpPr>
        <p:sp>
          <p:nvSpPr>
            <p:cNvPr id="13" name="Text Placeholder 3">
              <a:extLst>
                <a:ext uri="{FF2B5EF4-FFF2-40B4-BE49-F238E27FC236}">
                  <a16:creationId xmlns:a16="http://schemas.microsoft.com/office/drawing/2014/main" id="{4F8F1C3C-39BE-404D-888F-62652A2FB88B}"/>
                </a:ext>
              </a:extLst>
            </p:cNvPr>
            <p:cNvSpPr txBox="1">
              <a:spLocks/>
            </p:cNvSpPr>
            <p:nvPr/>
          </p:nvSpPr>
          <p:spPr>
            <a:xfrm>
              <a:off x="589264" y="4828436"/>
              <a:ext cx="2617937" cy="1106330"/>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Binary classification</a:t>
              </a:r>
            </a:p>
            <a:p>
              <a:pPr marL="0" marR="0" lvl="0" indent="0" algn="l" defTabSz="914049" rtl="0" eaLnBrk="1" fontAlgn="auto" latinLnBrk="0" hangingPunct="1">
                <a:lnSpc>
                  <a:spcPct val="100000"/>
                </a:lnSpc>
                <a:spcBef>
                  <a:spcPts val="0"/>
                </a:spcBef>
                <a:spcAft>
                  <a:spcPts val="1176"/>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Predict and classify fields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CDS.</a:t>
              </a:r>
            </a:p>
            <a:p>
              <a:pPr marL="0" marR="0" lvl="0" indent="0" algn="l" defTabSz="914367" rtl="0" eaLnBrk="1" fontAlgn="auto" latinLnBrk="0" hangingPunct="1">
                <a:lnSpc>
                  <a:spcPct val="100000"/>
                </a:lnSpc>
                <a:spcBef>
                  <a:spcPts val="0"/>
                </a:spcBef>
                <a:spcAft>
                  <a:spcPts val="1176"/>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1176"/>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sp>
          <p:nvSpPr>
            <p:cNvPr id="29" name="Text Placeholder 6">
              <a:extLst>
                <a:ext uri="{FF2B5EF4-FFF2-40B4-BE49-F238E27FC236}">
                  <a16:creationId xmlns:a16="http://schemas.microsoft.com/office/drawing/2014/main" id="{58E2B13E-0DE4-9944-9000-78FB4ABEB15B}"/>
                </a:ext>
              </a:extLst>
            </p:cNvPr>
            <p:cNvSpPr txBox="1">
              <a:spLocks/>
            </p:cNvSpPr>
            <p:nvPr/>
          </p:nvSpPr>
          <p:spPr>
            <a:xfrm>
              <a:off x="588263"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Prediction</a:t>
              </a:r>
            </a:p>
          </p:txBody>
        </p:sp>
      </p:grpSp>
      <p:grpSp>
        <p:nvGrpSpPr>
          <p:cNvPr id="15" name="Group 14">
            <a:extLst>
              <a:ext uri="{FF2B5EF4-FFF2-40B4-BE49-F238E27FC236}">
                <a16:creationId xmlns:a16="http://schemas.microsoft.com/office/drawing/2014/main" id="{204B92CA-8535-4CCF-868B-15BF803DC6E7}"/>
              </a:ext>
            </a:extLst>
          </p:cNvPr>
          <p:cNvGrpSpPr/>
          <p:nvPr/>
        </p:nvGrpSpPr>
        <p:grpSpPr>
          <a:xfrm>
            <a:off x="3410588" y="4389012"/>
            <a:ext cx="3037726" cy="1151056"/>
            <a:chOff x="3659340" y="4576487"/>
            <a:chExt cx="3037726" cy="1151056"/>
          </a:xfrm>
        </p:grpSpPr>
        <p:sp>
          <p:nvSpPr>
            <p:cNvPr id="19" name="Text Placeholder 3">
              <a:extLst>
                <a:ext uri="{FF2B5EF4-FFF2-40B4-BE49-F238E27FC236}">
                  <a16:creationId xmlns:a16="http://schemas.microsoft.com/office/drawing/2014/main" id="{51B5A23C-16CF-3141-8EF0-2A59AAF21642}"/>
                </a:ext>
              </a:extLst>
            </p:cNvPr>
            <p:cNvSpPr txBox="1">
              <a:spLocks/>
            </p:cNvSpPr>
            <p:nvPr/>
          </p:nvSpPr>
          <p:spPr>
            <a:xfrm>
              <a:off x="3659340" y="4828437"/>
              <a:ext cx="3037726" cy="89910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Forms processing</a:t>
              </a:r>
            </a:p>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Extract structured data from digital paper, PDFs, and forms</a:t>
              </a: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a:t>
              </a:r>
            </a:p>
          </p:txBody>
        </p:sp>
        <p:sp>
          <p:nvSpPr>
            <p:cNvPr id="30" name="Text Placeholder 6">
              <a:extLst>
                <a:ext uri="{FF2B5EF4-FFF2-40B4-BE49-F238E27FC236}">
                  <a16:creationId xmlns:a16="http://schemas.microsoft.com/office/drawing/2014/main" id="{60FA6634-EC48-BD45-8563-F328B1F2423F}"/>
                </a:ext>
              </a:extLst>
            </p:cNvPr>
            <p:cNvSpPr txBox="1">
              <a:spLocks/>
            </p:cNvSpPr>
            <p:nvPr/>
          </p:nvSpPr>
          <p:spPr>
            <a:xfrm>
              <a:off x="3669805"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Vision</a:t>
              </a:r>
            </a:p>
          </p:txBody>
        </p:sp>
      </p:grpSp>
      <p:grpSp>
        <p:nvGrpSpPr>
          <p:cNvPr id="16" name="Group 15">
            <a:extLst>
              <a:ext uri="{FF2B5EF4-FFF2-40B4-BE49-F238E27FC236}">
                <a16:creationId xmlns:a16="http://schemas.microsoft.com/office/drawing/2014/main" id="{9E1270A8-1C19-4D84-9AEA-1999091FCD8A}"/>
              </a:ext>
            </a:extLst>
          </p:cNvPr>
          <p:cNvGrpSpPr/>
          <p:nvPr/>
        </p:nvGrpSpPr>
        <p:grpSpPr>
          <a:xfrm>
            <a:off x="6651701" y="4389012"/>
            <a:ext cx="2617937" cy="1591838"/>
            <a:chOff x="6644197" y="4576487"/>
            <a:chExt cx="2617937" cy="1591838"/>
          </a:xfrm>
        </p:grpSpPr>
        <p:sp>
          <p:nvSpPr>
            <p:cNvPr id="14" name="Text Placeholder 3">
              <a:extLst>
                <a:ext uri="{FF2B5EF4-FFF2-40B4-BE49-F238E27FC236}">
                  <a16:creationId xmlns:a16="http://schemas.microsoft.com/office/drawing/2014/main" id="{A76A02BA-1343-8542-BC2B-EDAE6FA25F76}"/>
                </a:ext>
              </a:extLst>
            </p:cNvPr>
            <p:cNvSpPr txBox="1">
              <a:spLocks/>
            </p:cNvSpPr>
            <p:nvPr/>
          </p:nvSpPr>
          <p:spPr>
            <a:xfrm>
              <a:off x="6644197" y="4828437"/>
              <a:ext cx="2617937" cy="1339888"/>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Object detection</a:t>
              </a:r>
            </a:p>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Detect any object (via custom training) through camera or image control.</a:t>
              </a:r>
            </a:p>
          </p:txBody>
        </p:sp>
        <p:sp>
          <p:nvSpPr>
            <p:cNvPr id="31" name="Text Placeholder 6">
              <a:extLst>
                <a:ext uri="{FF2B5EF4-FFF2-40B4-BE49-F238E27FC236}">
                  <a16:creationId xmlns:a16="http://schemas.microsoft.com/office/drawing/2014/main" id="{284D0700-B7C8-BE49-9CBF-3CE3265D64DD}"/>
                </a:ext>
              </a:extLst>
            </p:cNvPr>
            <p:cNvSpPr txBox="1">
              <a:spLocks/>
            </p:cNvSpPr>
            <p:nvPr/>
          </p:nvSpPr>
          <p:spPr>
            <a:xfrm>
              <a:off x="6644198" y="4576487"/>
              <a:ext cx="1607358"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Vision</a:t>
              </a:r>
            </a:p>
          </p:txBody>
        </p:sp>
      </p:grpSp>
      <p:grpSp>
        <p:nvGrpSpPr>
          <p:cNvPr id="17" name="Group 16">
            <a:extLst>
              <a:ext uri="{FF2B5EF4-FFF2-40B4-BE49-F238E27FC236}">
                <a16:creationId xmlns:a16="http://schemas.microsoft.com/office/drawing/2014/main" id="{810F044C-4ECA-4109-A6D6-D69250329FBF}"/>
              </a:ext>
            </a:extLst>
          </p:cNvPr>
          <p:cNvGrpSpPr/>
          <p:nvPr/>
        </p:nvGrpSpPr>
        <p:grpSpPr>
          <a:xfrm>
            <a:off x="9473024" y="4389012"/>
            <a:ext cx="3003164" cy="1330635"/>
            <a:chOff x="9473024" y="4576487"/>
            <a:chExt cx="3003164" cy="1330635"/>
          </a:xfrm>
        </p:grpSpPr>
        <p:sp>
          <p:nvSpPr>
            <p:cNvPr id="25" name="Text Placeholder 3">
              <a:extLst>
                <a:ext uri="{FF2B5EF4-FFF2-40B4-BE49-F238E27FC236}">
                  <a16:creationId xmlns:a16="http://schemas.microsoft.com/office/drawing/2014/main" id="{11353960-AF43-9C4C-A3A5-01FD05ECFE4B}"/>
                </a:ext>
              </a:extLst>
            </p:cNvPr>
            <p:cNvSpPr txBox="1">
              <a:spLocks/>
            </p:cNvSpPr>
            <p:nvPr/>
          </p:nvSpPr>
          <p:spPr>
            <a:xfrm>
              <a:off x="9473024" y="4828436"/>
              <a:ext cx="3003164" cy="107868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Text classification</a:t>
              </a:r>
            </a:p>
            <a:p>
              <a:pPr marL="0" marR="0" lvl="0" indent="0" algn="l" defTabSz="914225" rtl="0" eaLnBrk="1" fontAlgn="auto" latinLnBrk="0" hangingPunct="1">
                <a:lnSpc>
                  <a:spcPct val="100000"/>
                </a:lnSpc>
                <a:spcBef>
                  <a:spcPts val="0"/>
                </a:spcBef>
                <a:spcAft>
                  <a:spcPts val="1176"/>
                </a:spcAft>
                <a:buClr>
                  <a:srgbClr val="75757A"/>
                </a:buClr>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Classify, group and</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categorize any text in CDS.</a:t>
              </a:r>
            </a:p>
            <a:p>
              <a:pPr marL="0" marR="0" lvl="0" indent="0" algn="l" defTabSz="914225" rtl="0" eaLnBrk="1" fontAlgn="auto" latinLnBrk="0" hangingPunct="1">
                <a:lnSpc>
                  <a:spcPct val="100000"/>
                </a:lnSpc>
                <a:spcBef>
                  <a:spcPts val="0"/>
                </a:spcBef>
                <a:spcAft>
                  <a:spcPts val="1176"/>
                </a:spcAft>
                <a:buClr>
                  <a:srgbClr val="75757A"/>
                </a:buClr>
                <a:buSzTx/>
                <a:buFont typeface="Wingdings" panose="05000000000000000000" pitchFamily="2" charset="2"/>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Segoe UI Semibold" panose="020B0502040204020203" pitchFamily="34" charset="0"/>
              </a:endParaRPr>
            </a:p>
          </p:txBody>
        </p:sp>
        <p:sp>
          <p:nvSpPr>
            <p:cNvPr id="32" name="Text Placeholder 6">
              <a:extLst>
                <a:ext uri="{FF2B5EF4-FFF2-40B4-BE49-F238E27FC236}">
                  <a16:creationId xmlns:a16="http://schemas.microsoft.com/office/drawing/2014/main" id="{61047745-7642-EC4A-94D0-9B65707E100D}"/>
                </a:ext>
              </a:extLst>
            </p:cNvPr>
            <p:cNvSpPr txBox="1">
              <a:spLocks/>
            </p:cNvSpPr>
            <p:nvPr/>
          </p:nvSpPr>
          <p:spPr>
            <a:xfrm>
              <a:off x="9473024"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Language</a:t>
              </a:r>
            </a:p>
          </p:txBody>
        </p:sp>
      </p:grpSp>
      <p:sp>
        <p:nvSpPr>
          <p:cNvPr id="39" name="Title 3">
            <a:extLst>
              <a:ext uri="{FF2B5EF4-FFF2-40B4-BE49-F238E27FC236}">
                <a16:creationId xmlns:a16="http://schemas.microsoft.com/office/drawing/2014/main" id="{3A229420-76D0-430D-BACE-403C4BF7C0B6}"/>
              </a:ext>
            </a:extLst>
          </p:cNvPr>
          <p:cNvSpPr txBox="1">
            <a:spLocks/>
          </p:cNvSpPr>
          <p:nvPr/>
        </p:nvSpPr>
        <p:spPr>
          <a:xfrm>
            <a:off x="588263" y="457200"/>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t>AI Builder</a:t>
            </a:r>
            <a:b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Low-code AI for apps and processes</a:t>
            </a:r>
            <a:endPar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pic>
        <p:nvPicPr>
          <p:cNvPr id="42" name="Picture 41">
            <a:extLst>
              <a:ext uri="{FF2B5EF4-FFF2-40B4-BE49-F238E27FC236}">
                <a16:creationId xmlns:a16="http://schemas.microsoft.com/office/drawing/2014/main" id="{01A3313A-5164-4242-9AC2-78FACAD925B6}"/>
              </a:ext>
            </a:extLst>
          </p:cNvPr>
          <p:cNvPicPr>
            <a:picLocks noChangeAspect="1"/>
          </p:cNvPicPr>
          <p:nvPr/>
        </p:nvPicPr>
        <p:blipFill>
          <a:blip r:embed="rId3"/>
          <a:stretch>
            <a:fillRect/>
          </a:stretch>
        </p:blipFill>
        <p:spPr>
          <a:xfrm>
            <a:off x="5638071" y="1758450"/>
            <a:ext cx="624074" cy="624074"/>
          </a:xfrm>
          <a:prstGeom prst="rect">
            <a:avLst/>
          </a:prstGeom>
        </p:spPr>
      </p:pic>
      <p:sp>
        <p:nvSpPr>
          <p:cNvPr id="46" name="Oval 45">
            <a:extLst>
              <a:ext uri="{FF2B5EF4-FFF2-40B4-BE49-F238E27FC236}">
                <a16:creationId xmlns:a16="http://schemas.microsoft.com/office/drawing/2014/main" id="{51D915B8-3724-497C-986C-8D70F09B7552}"/>
              </a:ext>
            </a:extLst>
          </p:cNvPr>
          <p:cNvSpPr/>
          <p:nvPr/>
        </p:nvSpPr>
        <p:spPr bwMode="auto">
          <a:xfrm>
            <a:off x="1459249"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7" name="Picture 46">
            <a:extLst>
              <a:ext uri="{FF2B5EF4-FFF2-40B4-BE49-F238E27FC236}">
                <a16:creationId xmlns:a16="http://schemas.microsoft.com/office/drawing/2014/main" id="{82D0FFE4-05B1-4E99-8A1C-297C0E7B2555}"/>
              </a:ext>
            </a:extLst>
          </p:cNvPr>
          <p:cNvPicPr>
            <a:picLocks noChangeAspect="1"/>
          </p:cNvPicPr>
          <p:nvPr/>
        </p:nvPicPr>
        <p:blipFill>
          <a:blip r:embed="rId4"/>
          <a:stretch>
            <a:fillRect/>
          </a:stretch>
        </p:blipFill>
        <p:spPr>
          <a:xfrm>
            <a:off x="1568884" y="1757867"/>
            <a:ext cx="624566" cy="625240"/>
          </a:xfrm>
          <a:prstGeom prst="rect">
            <a:avLst/>
          </a:prstGeom>
        </p:spPr>
      </p:pic>
      <p:pic>
        <p:nvPicPr>
          <p:cNvPr id="48" name="Picture 47">
            <a:extLst>
              <a:ext uri="{FF2B5EF4-FFF2-40B4-BE49-F238E27FC236}">
                <a16:creationId xmlns:a16="http://schemas.microsoft.com/office/drawing/2014/main" id="{397A769E-FEA9-4050-BEB1-6633217637FE}"/>
              </a:ext>
            </a:extLst>
          </p:cNvPr>
          <p:cNvPicPr>
            <a:picLocks noChangeAspect="1"/>
          </p:cNvPicPr>
          <p:nvPr/>
        </p:nvPicPr>
        <p:blipFill>
          <a:blip r:embed="rId5"/>
          <a:stretch>
            <a:fillRect/>
          </a:stretch>
        </p:blipFill>
        <p:spPr>
          <a:xfrm>
            <a:off x="9408825" y="1757867"/>
            <a:ext cx="624566" cy="625240"/>
          </a:xfrm>
          <a:prstGeom prst="rect">
            <a:avLst/>
          </a:prstGeom>
        </p:spPr>
      </p:pic>
    </p:spTree>
    <p:extLst>
      <p:ext uri="{BB962C8B-B14F-4D97-AF65-F5344CB8AC3E}">
        <p14:creationId xmlns:p14="http://schemas.microsoft.com/office/powerpoint/2010/main" val="40984766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60D56B0-FC83-4F6D-8B6B-BBE3FBC5AF14}"/>
              </a:ext>
              <a:ext uri="{C183D7F6-B498-43B3-948B-1728B52AA6E4}">
                <adec:decorative xmlns:adec="http://schemas.microsoft.com/office/drawing/2017/decorative" val="1"/>
              </a:ext>
            </a:extLst>
          </p:cNvPr>
          <p:cNvSpPr/>
          <p:nvPr/>
        </p:nvSpPr>
        <p:spPr bwMode="auto">
          <a:xfrm>
            <a:off x="6096000"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2035A8CD-126F-4417-A2EF-DD4AB36AD4B2}"/>
              </a:ext>
            </a:extLst>
          </p:cNvPr>
          <p:cNvSpPr txBox="1">
            <a:spLocks/>
          </p:cNvSpPr>
          <p:nvPr/>
        </p:nvSpPr>
        <p:spPr>
          <a:xfrm>
            <a:off x="588263" y="457200"/>
            <a:ext cx="11018520"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Dataverse</a:t>
            </a:r>
            <a:b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Put all your data to work</a:t>
            </a:r>
            <a:b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br>
            <a:endPar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8" name="Arrow: Bent 7">
            <a:extLst>
              <a:ext uri="{FF2B5EF4-FFF2-40B4-BE49-F238E27FC236}">
                <a16:creationId xmlns:a16="http://schemas.microsoft.com/office/drawing/2014/main" id="{48BBF3E4-2143-4941-A05F-D76DC0D7073A}"/>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477D0011-130D-4F6F-89CE-DAA4CC717F4C}"/>
              </a:ext>
            </a:extLst>
          </p:cNvPr>
          <p:cNvSpPr txBox="1">
            <a:spLocks/>
          </p:cNvSpPr>
          <p:nvPr/>
        </p:nvSpPr>
        <p:spPr>
          <a:xfrm>
            <a:off x="584200" y="1537599"/>
            <a:ext cx="4958310" cy="4401205"/>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Jumpstart apps using an extensible data model with business logic, security and integration built in.</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Extend data and processes to external and anonymous users with Power Apps portals.</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 all your data: relational data, file and</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blob storage, logs and search indexing.</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Effortless Dynamics 365, Office 365</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and Azure integration as well as powerful integration capabilities.</a:t>
            </a:r>
          </a:p>
          <a:p>
            <a:pPr marL="0" marR="0" lvl="0" indent="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BB04C7E3-00C5-495E-9AEC-1F3F3C0E537F}"/>
              </a:ext>
            </a:extLst>
          </p:cNvPr>
          <p:cNvPicPr>
            <a:picLocks noChangeAspect="1"/>
          </p:cNvPicPr>
          <p:nvPr/>
        </p:nvPicPr>
        <p:blipFill rotWithShape="1">
          <a:blip r:embed="rId4"/>
          <a:srcRect l="176"/>
          <a:stretch/>
        </p:blipFill>
        <p:spPr>
          <a:xfrm>
            <a:off x="6482117" y="1623050"/>
            <a:ext cx="7025426" cy="4206239"/>
          </a:xfrm>
          <a:prstGeom prst="rect">
            <a:avLst/>
          </a:prstGeom>
        </p:spPr>
      </p:pic>
    </p:spTree>
    <p:extLst>
      <p:ext uri="{BB962C8B-B14F-4D97-AF65-F5344CB8AC3E}">
        <p14:creationId xmlns:p14="http://schemas.microsoft.com/office/powerpoint/2010/main" val="30764001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Hands-on Workshop Overview</a:t>
            </a:r>
          </a:p>
        </p:txBody>
      </p:sp>
      <p:sp>
        <p:nvSpPr>
          <p:cNvPr id="8" name="Text Placeholder 3">
            <a:extLst>
              <a:ext uri="{FF2B5EF4-FFF2-40B4-BE49-F238E27FC236}">
                <a16:creationId xmlns:a16="http://schemas.microsoft.com/office/drawing/2014/main" id="{DAFACEDD-F8C0-0446-A685-22940604144A}"/>
              </a:ext>
            </a:extLst>
          </p:cNvPr>
          <p:cNvSpPr txBox="1">
            <a:spLocks/>
          </p:cNvSpPr>
          <p:nvPr/>
        </p:nvSpPr>
        <p:spPr>
          <a:xfrm>
            <a:off x="574054" y="711062"/>
            <a:ext cx="10941050" cy="38893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800" dirty="0"/>
              <a:t>End Product Showcase</a:t>
            </a:r>
          </a:p>
        </p:txBody>
      </p:sp>
      <p:pic>
        <p:nvPicPr>
          <p:cNvPr id="2050" name="Picture 2">
            <a:extLst>
              <a:ext uri="{FF2B5EF4-FFF2-40B4-BE49-F238E27FC236}">
                <a16:creationId xmlns:a16="http://schemas.microsoft.com/office/drawing/2014/main" id="{38F188B8-B6DF-DC44-93DB-7048DD81C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81" y="1543882"/>
            <a:ext cx="6161692" cy="34505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60B7BC1-57B0-6145-BE94-B6D0BD15C6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162" y="1225305"/>
            <a:ext cx="2229374" cy="39929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346D3E-02FB-F34B-AF60-8A8D4640285D}"/>
              </a:ext>
            </a:extLst>
          </p:cNvPr>
          <p:cNvSpPr/>
          <p:nvPr/>
        </p:nvSpPr>
        <p:spPr>
          <a:xfrm>
            <a:off x="4868882" y="5383274"/>
            <a:ext cx="6161692" cy="461665"/>
          </a:xfrm>
          <a:prstGeom prst="rect">
            <a:avLst/>
          </a:prstGeom>
        </p:spPr>
        <p:txBody>
          <a:bodyPr wrap="square">
            <a:spAutoFit/>
          </a:bodyPr>
          <a:lstStyle/>
          <a:p>
            <a:pPr algn="ctr"/>
            <a:r>
              <a:rPr lang="en-US" sz="1200" b="1" dirty="0">
                <a:solidFill>
                  <a:srgbClr val="000000"/>
                </a:solidFill>
                <a:latin typeface="Segoe UI"/>
                <a:cs typeface="Segoe UI" panose="020B0502040204020203" pitchFamily="34" charset="0"/>
              </a:rPr>
              <a:t>Form Processing Automation Application</a:t>
            </a:r>
          </a:p>
          <a:p>
            <a:pPr algn="ctr"/>
            <a:r>
              <a:rPr lang="en-US" sz="1200" dirty="0">
                <a:solidFill>
                  <a:srgbClr val="000000"/>
                </a:solidFill>
                <a:latin typeface="Segoe UI"/>
                <a:cs typeface="Segoe UI" panose="020B0502040204020203" pitchFamily="34" charset="0"/>
              </a:rPr>
              <a:t>Form Processor Model / Optical Character Recognition (OCR)</a:t>
            </a:r>
            <a:endParaRPr lang="en-US" sz="1200" dirty="0"/>
          </a:p>
        </p:txBody>
      </p:sp>
      <p:sp>
        <p:nvSpPr>
          <p:cNvPr id="9" name="Rectangle 8">
            <a:extLst>
              <a:ext uri="{FF2B5EF4-FFF2-40B4-BE49-F238E27FC236}">
                <a16:creationId xmlns:a16="http://schemas.microsoft.com/office/drawing/2014/main" id="{E0048A55-F731-564A-840A-922C7D15DDE3}"/>
              </a:ext>
            </a:extLst>
          </p:cNvPr>
          <p:cNvSpPr/>
          <p:nvPr/>
        </p:nvSpPr>
        <p:spPr>
          <a:xfrm>
            <a:off x="1845162" y="5383274"/>
            <a:ext cx="2229374" cy="461665"/>
          </a:xfrm>
          <a:prstGeom prst="rect">
            <a:avLst/>
          </a:prstGeom>
        </p:spPr>
        <p:txBody>
          <a:bodyPr wrap="square">
            <a:spAutoFit/>
          </a:bodyPr>
          <a:lstStyle/>
          <a:p>
            <a:pPr algn="ctr"/>
            <a:r>
              <a:rPr lang="en-US" sz="1200" b="1" dirty="0">
                <a:solidFill>
                  <a:srgbClr val="000000"/>
                </a:solidFill>
                <a:latin typeface="Segoe UI"/>
                <a:cs typeface="Segoe UI" panose="020B0502040204020203" pitchFamily="34" charset="0"/>
              </a:rPr>
              <a:t>Online Shopping Assistant</a:t>
            </a:r>
          </a:p>
          <a:p>
            <a:pPr algn="ctr"/>
            <a:r>
              <a:rPr lang="en-US" sz="1200" dirty="0">
                <a:solidFill>
                  <a:srgbClr val="000000"/>
                </a:solidFill>
                <a:latin typeface="Segoe UI"/>
                <a:cs typeface="Segoe UI" panose="020B0502040204020203" pitchFamily="34" charset="0"/>
              </a:rPr>
              <a:t>Object Detection AI model</a:t>
            </a:r>
            <a:endParaRPr lang="en-US" sz="1200" dirty="0"/>
          </a:p>
        </p:txBody>
      </p:sp>
    </p:spTree>
    <p:extLst>
      <p:ext uri="{BB962C8B-B14F-4D97-AF65-F5344CB8AC3E}">
        <p14:creationId xmlns:p14="http://schemas.microsoft.com/office/powerpoint/2010/main" val="2196282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3.xml><?xml version="1.0" encoding="utf-8"?>
<a:theme xmlns:a="http://schemas.openxmlformats.org/drawingml/2006/main" name="1_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4.xml><?xml version="1.0" encoding="utf-8"?>
<a:theme xmlns:a="http://schemas.openxmlformats.org/drawingml/2006/main" name="Server and Cloud 2013">
  <a:themeElements>
    <a:clrScheme name="Custom 5">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3_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TC-PPT-template-3" id="{CB02E96B-22DC-0E4A-AB61-1EC90F477878}" vid="{22C149D1-F104-3146-A4D2-1824E16232AC}"/>
    </a:ext>
  </a:extLst>
</a:theme>
</file>

<file path=ppt/theme/theme6.xml><?xml version="1.0" encoding="utf-8"?>
<a:theme xmlns:a="http://schemas.openxmlformats.org/drawingml/2006/main" name="1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00BBF13B4FDF4EA6093A78CFCCEF19" ma:contentTypeVersion="12" ma:contentTypeDescription="Create a new document." ma:contentTypeScope="" ma:versionID="ccebc9d076ebb4c19ce271c97ba33f07">
  <xsd:schema xmlns:xsd="http://www.w3.org/2001/XMLSchema" xmlns:xs="http://www.w3.org/2001/XMLSchema" xmlns:p="http://schemas.microsoft.com/office/2006/metadata/properties" xmlns:ns3="c4459564-d1ff-4450-9979-ab2259e2b730" xmlns:ns4="e3c9b1d3-7c5c-46d7-bb9b-135b8f230031" targetNamespace="http://schemas.microsoft.com/office/2006/metadata/properties" ma:root="true" ma:fieldsID="ccd3eb74754a2523d779ee1f58f2c13d" ns3:_="" ns4:_="">
    <xsd:import namespace="c4459564-d1ff-4450-9979-ab2259e2b730"/>
    <xsd:import namespace="e3c9b1d3-7c5c-46d7-bb9b-135b8f230031"/>
    <xsd:element name="properties">
      <xsd:complexType>
        <xsd:sequence>
          <xsd:element name="documentManagement">
            <xsd:complexType>
              <xsd:all>
                <xsd:element ref="ns3:MediaServiceMetadata" minOccurs="0"/>
                <xsd:element ref="ns3:MediaServiceFastMetadata" minOccurs="0"/>
                <xsd:element ref="ns3:MediaServiceOCR" minOccurs="0"/>
                <xsd:element ref="ns3:MediaServiceAutoTags"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459564-d1ff-4450-9979-ab2259e2b7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Tags" ma:index="11"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3c9b1d3-7c5c-46d7-bb9b-135b8f23003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E6ADC6-DAEF-49DA-8EDD-9D240FB5F7C5}">
  <ds:schemaRefs>
    <ds:schemaRef ds:uri="c4459564-d1ff-4450-9979-ab2259e2b730"/>
    <ds:schemaRef ds:uri="e3c9b1d3-7c5c-46d7-bb9b-135b8f2300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B1F568-FE4E-4594-B1C2-B47E611A0D28}">
  <ds:schemaRefs>
    <ds:schemaRef ds:uri="c4459564-d1ff-4450-9979-ab2259e2b730"/>
    <ds:schemaRef ds:uri="e3c9b1d3-7c5c-46d7-bb9b-135b8f23003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68C0EA1-691E-4807-AD03-42E03CC69EC7}">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7103</TotalTime>
  <Words>3403</Words>
  <Application>Microsoft Macintosh PowerPoint</Application>
  <PresentationFormat>Widescreen</PresentationFormat>
  <Paragraphs>417</Paragraphs>
  <Slides>15</Slides>
  <Notes>14</Notes>
  <HiddenSlides>2</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15</vt:i4>
      </vt:variant>
    </vt:vector>
  </HeadingPairs>
  <TitlesOfParts>
    <vt:vector size="35" baseType="lpstr">
      <vt:lpstr>Arial</vt:lpstr>
      <vt:lpstr>Black bruno</vt:lpstr>
      <vt:lpstr>Calibri</vt:lpstr>
      <vt:lpstr>Calibri Light</vt:lpstr>
      <vt:lpstr>Consolas</vt:lpstr>
      <vt:lpstr>Lato</vt:lpstr>
      <vt:lpstr>Lato Heavy</vt:lpstr>
      <vt:lpstr>Open Sans</vt:lpstr>
      <vt:lpstr>Segoe UI</vt:lpstr>
      <vt:lpstr>Segoe UI Light</vt:lpstr>
      <vt:lpstr>Segoe UI Semibold</vt:lpstr>
      <vt:lpstr>Segoe UI Semilight</vt:lpstr>
      <vt:lpstr>Wingdings</vt:lpstr>
      <vt:lpstr>Office Theme</vt:lpstr>
      <vt:lpstr>11_Dynamics 365</vt:lpstr>
      <vt:lpstr>1_Modern Workplace 2016</vt:lpstr>
      <vt:lpstr>Server and Cloud 2013</vt:lpstr>
      <vt:lpstr>3_Content</vt:lpstr>
      <vt:lpstr>1_WHITE TEMPLATE</vt:lpstr>
      <vt:lpstr>Dynamics 365</vt:lpstr>
      <vt:lpstr>University Workshop Series</vt:lpstr>
      <vt:lpstr>Agenda </vt:lpstr>
      <vt:lpstr>Power Platform: Everyone’s platform for transformation </vt:lpstr>
      <vt:lpstr>Anatomy of a Power Platform</vt:lpstr>
      <vt:lpstr> Power Apps: a low-code approach to build mobile apps,  desktop apps and web portals </vt:lpstr>
      <vt:lpstr>Power Apps Studio</vt:lpstr>
      <vt:lpstr>PowerPoint Presentation</vt:lpstr>
      <vt:lpstr>PowerPoint Presentation</vt:lpstr>
      <vt:lpstr>Hands-on Workshop Overview</vt:lpstr>
      <vt:lpstr>Workshop Resources </vt:lpstr>
      <vt:lpstr>Workshop Resources </vt:lpstr>
      <vt:lpstr>Questions and Answers</vt:lpstr>
      <vt:lpstr>PowerPoint Presentation</vt:lpstr>
      <vt:lpstr>Dataverse Implements the Common Data Model (CDM)</vt:lpstr>
      <vt:lpstr>Unlock more with Microsoft Power Apps Power Apps combines a simple visual approach with advanced tools, making it easier for everyone  to build better apps more efficiently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Engagement  Reimagined</dc:title>
  <dc:creator>Adeel Khan</dc:creator>
  <cp:lastModifiedBy>Glendon Thaiw</cp:lastModifiedBy>
  <cp:revision>17</cp:revision>
  <dcterms:created xsi:type="dcterms:W3CDTF">2020-09-18T02:19:14Z</dcterms:created>
  <dcterms:modified xsi:type="dcterms:W3CDTF">2021-09-26T14:12:31Z</dcterms:modified>
</cp:coreProperties>
</file>